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3.xml" ContentType="application/vnd.openxmlformats-officedocument.theme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4.xml" ContentType="application/vnd.openxmlformats-officedocument.theme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5.xml" ContentType="application/vnd.openxmlformats-officedocument.theme+xml"/>
  <Override PartName="/ppt/slideLayouts/slideLayout23.xml" ContentType="application/vnd.openxmlformats-officedocument.presentationml.slideLayout+xml"/>
  <Override PartName="/ppt/theme/theme6.xml" ContentType="application/vnd.openxmlformats-officedocument.theme+xml"/>
  <Override PartName="/ppt/slideLayouts/slideLayout24.xml" ContentType="application/vnd.openxmlformats-officedocument.presentationml.slideLayout+xml"/>
  <Override PartName="/ppt/theme/theme7.xml" ContentType="application/vnd.openxmlformats-officedocument.theme+xml"/>
  <Override PartName="/ppt/slideLayouts/slideLayout25.xml" ContentType="application/vnd.openxmlformats-officedocument.presentationml.slideLayout+xml"/>
  <Override PartName="/ppt/theme/theme8.xml" ContentType="application/vnd.openxmlformats-officedocument.theme+xml"/>
  <Override PartName="/ppt/slideLayouts/slideLayout26.xml" ContentType="application/vnd.openxmlformats-officedocument.presentationml.slideLayout+xml"/>
  <Override PartName="/ppt/theme/theme9.xml" ContentType="application/vnd.openxmlformats-officedocument.theme+xml"/>
  <Override PartName="/ppt/theme/theme10.xml" ContentType="application/vnd.openxmlformats-officedocument.theme+xml"/>
  <Override PartName="/ppt/theme/theme11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4" r:id="rId1"/>
    <p:sldMasterId id="2147483686" r:id="rId2"/>
    <p:sldMasterId id="2147483650" r:id="rId3"/>
    <p:sldMasterId id="2147483705" r:id="rId4"/>
    <p:sldMasterId id="2147483670" r:id="rId5"/>
    <p:sldMasterId id="2147483716" r:id="rId6"/>
    <p:sldMasterId id="2147483736" r:id="rId7"/>
    <p:sldMasterId id="2147483748" r:id="rId8"/>
    <p:sldMasterId id="2147483782" r:id="rId9"/>
  </p:sldMasterIdLst>
  <p:notesMasterIdLst>
    <p:notesMasterId r:id="rId20"/>
  </p:notesMasterIdLst>
  <p:handoutMasterIdLst>
    <p:handoutMasterId r:id="rId21"/>
  </p:handoutMasterIdLst>
  <p:sldIdLst>
    <p:sldId id="256" r:id="rId10"/>
    <p:sldId id="257" r:id="rId11"/>
    <p:sldId id="258" r:id="rId12"/>
    <p:sldId id="259" r:id="rId13"/>
    <p:sldId id="260" r:id="rId14"/>
    <p:sldId id="261" r:id="rId15"/>
    <p:sldId id="262" r:id="rId16"/>
    <p:sldId id="263" r:id="rId17"/>
    <p:sldId id="264" r:id="rId18"/>
    <p:sldId id="265" r:id="rId1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00080"/>
    <a:srgbClr val="4A145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5047" autoAdjust="0"/>
    <p:restoredTop sz="94660"/>
  </p:normalViewPr>
  <p:slideViewPr>
    <p:cSldViewPr snapToGrid="0" snapToObjects="1">
      <p:cViewPr>
        <p:scale>
          <a:sx n="118" d="100"/>
          <a:sy n="118" d="100"/>
        </p:scale>
        <p:origin x="-1434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88" d="100"/>
          <a:sy n="88" d="100"/>
        </p:scale>
        <p:origin x="-3870" y="-120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4.xml"/><Relationship Id="rId18" Type="http://schemas.openxmlformats.org/officeDocument/2006/relationships/slide" Target="slides/slide9.xml"/><Relationship Id="rId3" Type="http://schemas.openxmlformats.org/officeDocument/2006/relationships/slideMaster" Target="slideMasters/slideMaster3.xml"/><Relationship Id="rId21" Type="http://schemas.openxmlformats.org/officeDocument/2006/relationships/handoutMaster" Target="handoutMasters/handoutMaster1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3.xml"/><Relationship Id="rId17" Type="http://schemas.openxmlformats.org/officeDocument/2006/relationships/slide" Target="slides/slide8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7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2.xml"/><Relationship Id="rId24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6.xml"/><Relationship Id="rId23" Type="http://schemas.openxmlformats.org/officeDocument/2006/relationships/viewProps" Target="viewProps.xml"/><Relationship Id="rId10" Type="http://schemas.openxmlformats.org/officeDocument/2006/relationships/slide" Target="slides/slide1.xml"/><Relationship Id="rId19" Type="http://schemas.openxmlformats.org/officeDocument/2006/relationships/slide" Target="slides/slide10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5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1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E94D2B2-300E-3648-92E9-49BFB21E938D}" type="datetimeFigureOut">
              <a:rPr lang="en-US" smtClean="0"/>
              <a:t>7/28/2016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41A71DA-DE80-9546-B0AC-78BD0AE365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76261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0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7F4C53C-5471-574E-B7D3-53394A43896B}" type="datetimeFigureOut">
              <a:rPr lang="en-US" smtClean="0"/>
              <a:t>7/28/2016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D4EDC51-D939-204A-B791-FE99B10BE3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58333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8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9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sz="quarter" idx="11" hasCustomPrompt="1"/>
          </p:nvPr>
        </p:nvSpPr>
        <p:spPr>
          <a:xfrm>
            <a:off x="366713" y="4705723"/>
            <a:ext cx="4052887" cy="856877"/>
          </a:xfrm>
          <a:prstGeom prst="rect">
            <a:avLst/>
          </a:prstGeom>
        </p:spPr>
        <p:txBody>
          <a:bodyPr vert="horz"/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aseline="0"/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b="0" i="0" u="none" strike="noStrike" kern="1200" baseline="300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Subhead</a:t>
            </a:r>
            <a:endParaRPr lang="en-US" sz="2800" b="0" i="0" u="none" strike="noStrike" kern="1200" baseline="300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0" name="Content Placeholder 9"/>
          <p:cNvSpPr>
            <a:spLocks noGrp="1"/>
          </p:cNvSpPr>
          <p:nvPr>
            <p:ph sz="quarter" idx="12" hasCustomPrompt="1"/>
          </p:nvPr>
        </p:nvSpPr>
        <p:spPr>
          <a:xfrm>
            <a:off x="366713" y="5877231"/>
            <a:ext cx="3976687" cy="752169"/>
          </a:xfrm>
          <a:prstGeom prst="rect">
            <a:avLst/>
          </a:prstGeom>
        </p:spPr>
        <p:txBody>
          <a:bodyPr vert="horz"/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aseline="0"/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800" b="0" i="0" u="none" strike="noStrike" kern="1200" baseline="300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Presented by Susan </a:t>
            </a:r>
            <a:r>
              <a:rPr lang="en-US" sz="1800" b="0" i="0" u="none" strike="noStrike" kern="1200" baseline="300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Mazer</a:t>
            </a:r>
            <a:endParaRPr lang="en-US" sz="1800" b="0" i="0" u="none" strike="noStrike" kern="1200" baseline="300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800" b="0" i="0" u="none" strike="noStrike" kern="1200" baseline="300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January 1 2014</a:t>
            </a:r>
            <a:endParaRPr lang="en-US" sz="2400" b="0" i="0" u="none" strike="noStrike" kern="1200" baseline="300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7" name="Content Placeholder 4"/>
          <p:cNvSpPr>
            <a:spLocks noGrp="1"/>
          </p:cNvSpPr>
          <p:nvPr>
            <p:ph sz="quarter" idx="13" hasCustomPrompt="1"/>
          </p:nvPr>
        </p:nvSpPr>
        <p:spPr>
          <a:xfrm>
            <a:off x="366713" y="1953946"/>
            <a:ext cx="4052887" cy="2630848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3600" baseline="0">
                <a:solidFill>
                  <a:schemeClr val="tx2"/>
                </a:solidFill>
              </a:defRPr>
            </a:lvl1pPr>
            <a:lvl2pPr marL="457200" indent="0">
              <a:buNone/>
              <a:defRPr sz="3600">
                <a:solidFill>
                  <a:schemeClr val="tx2"/>
                </a:solidFill>
              </a:defRPr>
            </a:lvl2pPr>
            <a:lvl3pPr marL="914400" indent="0">
              <a:buNone/>
              <a:defRPr sz="3600">
                <a:solidFill>
                  <a:schemeClr val="tx2"/>
                </a:solidFill>
              </a:defRPr>
            </a:lvl3pPr>
            <a:lvl4pPr marL="1371600" indent="0">
              <a:buNone/>
              <a:defRPr sz="3600">
                <a:solidFill>
                  <a:schemeClr val="tx2"/>
                </a:solidFill>
              </a:defRPr>
            </a:lvl4pPr>
            <a:lvl5pPr marL="1828800" indent="0">
              <a:buNone/>
              <a:defRPr sz="36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 smtClean="0"/>
              <a:t>Headline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6120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616535"/>
            <a:ext cx="2895600" cy="104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lang="en-US" sz="1200" b="0" i="0" u="none" strike="noStrike" baseline="30000" smtClean="0">
                <a:latin typeface="Gotham Book"/>
                <a:cs typeface="Gotham Book"/>
              </a:defRPr>
            </a:lvl1pPr>
          </a:lstStyle>
          <a:p>
            <a:r>
              <a:rPr lang="en-US" dirty="0" smtClean="0"/>
              <a:t>© 2016 HEALING HEALTHCARE SYSTEMS INC </a:t>
            </a:r>
            <a:endParaRPr lang="en-US" dirty="0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510061"/>
            <a:ext cx="2133600" cy="21141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>
                    <a:tint val="75000"/>
                  </a:schemeClr>
                </a:solidFill>
                <a:latin typeface="Gotham Book"/>
                <a:cs typeface="Gotham Book"/>
              </a:defRPr>
            </a:lvl1pPr>
          </a:lstStyle>
          <a:p>
            <a:r>
              <a:rPr lang="en-US" dirty="0" smtClean="0"/>
              <a:t>PAGE </a:t>
            </a:r>
            <a:fld id="{9B757C5A-DC3E-4840-94C3-752E877B2FD8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3" name="Straight Connector 2"/>
          <p:cNvCxnSpPr/>
          <p:nvPr userDrawn="1"/>
        </p:nvCxnSpPr>
        <p:spPr>
          <a:xfrm>
            <a:off x="5650477" y="1865866"/>
            <a:ext cx="0" cy="3468134"/>
          </a:xfrm>
          <a:prstGeom prst="line">
            <a:avLst/>
          </a:prstGeom>
          <a:ln w="12700" cmpd="sng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457200" y="1535113"/>
            <a:ext cx="4953000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3200" b="0" i="0" baseline="0">
                <a:solidFill>
                  <a:srgbClr val="FFFFFF"/>
                </a:solidFill>
                <a:latin typeface="+mn-lt"/>
                <a:cs typeface="Gotham Medium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z="3200" dirty="0" smtClean="0">
                <a:latin typeface="+mn-lt"/>
              </a:rPr>
              <a:t>Subhead</a:t>
            </a:r>
            <a:endParaRPr lang="en-US" dirty="0" smtClean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5" hasCustomPrompt="1"/>
          </p:nvPr>
        </p:nvSpPr>
        <p:spPr>
          <a:xfrm>
            <a:off x="457200" y="412750"/>
            <a:ext cx="8229600" cy="1014413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3600" b="1" i="0">
                <a:solidFill>
                  <a:srgbClr val="FFFFFF"/>
                </a:solidFill>
                <a:latin typeface="+mj-lt"/>
                <a:cs typeface="Gotham Bold"/>
              </a:defRPr>
            </a:lvl1pPr>
            <a:lvl2pPr marL="457200" indent="0">
              <a:buNone/>
              <a:defRPr sz="3600" b="0" i="0">
                <a:solidFill>
                  <a:srgbClr val="FFFFFF"/>
                </a:solidFill>
                <a:latin typeface="Gotham Bold"/>
                <a:cs typeface="Gotham Bold"/>
              </a:defRPr>
            </a:lvl2pPr>
            <a:lvl3pPr marL="914400" indent="0">
              <a:buNone/>
              <a:defRPr sz="3600" b="0" i="0">
                <a:solidFill>
                  <a:srgbClr val="FFFFFF"/>
                </a:solidFill>
                <a:latin typeface="Gotham Bold"/>
                <a:cs typeface="Gotham Bold"/>
              </a:defRPr>
            </a:lvl3pPr>
            <a:lvl4pPr marL="1371600" indent="0">
              <a:buNone/>
              <a:defRPr sz="3600" b="0" i="0">
                <a:solidFill>
                  <a:srgbClr val="FFFFFF"/>
                </a:solidFill>
                <a:latin typeface="Gotham Bold"/>
                <a:cs typeface="Gotham Bold"/>
              </a:defRPr>
            </a:lvl4pPr>
            <a:lvl5pPr marL="1828800" indent="0">
              <a:buNone/>
              <a:defRPr sz="3600" b="0" i="0">
                <a:solidFill>
                  <a:srgbClr val="FFFFFF"/>
                </a:solidFill>
                <a:latin typeface="Gotham Bold"/>
                <a:cs typeface="Gotham Bold"/>
              </a:defRPr>
            </a:lvl5pPr>
          </a:lstStyle>
          <a:p>
            <a:pPr lvl="0"/>
            <a:r>
              <a:rPr lang="en-US" dirty="0" smtClean="0">
                <a:latin typeface="+mj-lt"/>
              </a:rPr>
              <a:t>Headline</a:t>
            </a:r>
            <a:endParaRPr lang="en-US" dirty="0"/>
          </a:p>
        </p:txBody>
      </p:sp>
      <p:sp>
        <p:nvSpPr>
          <p:cNvPr id="12" name="Text Placeholder 2"/>
          <p:cNvSpPr>
            <a:spLocks noGrp="1"/>
          </p:cNvSpPr>
          <p:nvPr>
            <p:ph type="body" idx="16" hasCustomPrompt="1"/>
          </p:nvPr>
        </p:nvSpPr>
        <p:spPr>
          <a:xfrm>
            <a:off x="5878617" y="1535113"/>
            <a:ext cx="2808183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lang="en-US" sz="3200" smtClean="0"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Subhead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9"/>
          </p:nvPr>
        </p:nvSpPr>
        <p:spPr>
          <a:xfrm>
            <a:off x="5878513" y="2303463"/>
            <a:ext cx="2808287" cy="3030537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2800">
                <a:solidFill>
                  <a:srgbClr val="FFFFFF"/>
                </a:solidFill>
              </a:defRPr>
            </a:lvl1pPr>
            <a:lvl2pPr marL="457200" indent="0">
              <a:buNone/>
              <a:defRPr sz="2800">
                <a:solidFill>
                  <a:srgbClr val="FFFFFF"/>
                </a:solidFill>
              </a:defRPr>
            </a:lvl2pPr>
            <a:lvl3pPr marL="914400" indent="0">
              <a:buNone/>
              <a:defRPr sz="2800">
                <a:solidFill>
                  <a:srgbClr val="FFFFFF"/>
                </a:solidFill>
              </a:defRPr>
            </a:lvl3pPr>
            <a:lvl4pPr marL="1371600" indent="0">
              <a:buNone/>
              <a:defRPr sz="2800">
                <a:solidFill>
                  <a:srgbClr val="FFFFFF"/>
                </a:solidFill>
              </a:defRPr>
            </a:lvl4pPr>
            <a:lvl5pPr marL="1828800" indent="0">
              <a:buNone/>
              <a:defRPr sz="2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20"/>
          </p:nvPr>
        </p:nvSpPr>
        <p:spPr>
          <a:xfrm>
            <a:off x="457200" y="2303463"/>
            <a:ext cx="4953000" cy="3030537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2800">
                <a:solidFill>
                  <a:srgbClr val="FFFFFF"/>
                </a:solidFill>
              </a:defRPr>
            </a:lvl1pPr>
            <a:lvl2pPr marL="457200" indent="0">
              <a:buNone/>
              <a:defRPr sz="2800">
                <a:solidFill>
                  <a:srgbClr val="FFFFFF"/>
                </a:solidFill>
              </a:defRPr>
            </a:lvl2pPr>
            <a:lvl3pPr marL="914400" indent="0">
              <a:buNone/>
              <a:defRPr sz="2800">
                <a:solidFill>
                  <a:srgbClr val="FFFFFF"/>
                </a:solidFill>
              </a:defRPr>
            </a:lvl3pPr>
            <a:lvl4pPr marL="1371600" indent="0">
              <a:buNone/>
              <a:defRPr sz="2800">
                <a:solidFill>
                  <a:srgbClr val="FFFFFF"/>
                </a:solidFill>
              </a:defRPr>
            </a:lvl4pPr>
            <a:lvl5pPr marL="1828800" indent="0">
              <a:buNone/>
              <a:defRPr sz="2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92524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616535"/>
            <a:ext cx="2895600" cy="104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lang="en-US" sz="1200" b="0" i="0" u="none" strike="noStrike" baseline="30000" smtClean="0">
                <a:latin typeface="Gotham Book"/>
                <a:cs typeface="Gotham Book"/>
              </a:defRPr>
            </a:lvl1pPr>
          </a:lstStyle>
          <a:p>
            <a:r>
              <a:rPr lang="en-US" dirty="0" smtClean="0"/>
              <a:t>© 2016 HEALING HEALTHCARE SYSTEMS INC </a:t>
            </a:r>
            <a:endParaRPr lang="en-US" dirty="0"/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510061"/>
            <a:ext cx="2133600" cy="21141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>
                    <a:tint val="75000"/>
                  </a:schemeClr>
                </a:solidFill>
                <a:latin typeface="Gotham Book"/>
                <a:cs typeface="Gotham Book"/>
              </a:defRPr>
            </a:lvl1pPr>
          </a:lstStyle>
          <a:p>
            <a:r>
              <a:rPr lang="en-US" dirty="0" smtClean="0"/>
              <a:t>PAGE </a:t>
            </a:r>
            <a:fld id="{9B757C5A-DC3E-4840-94C3-752E877B2FD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0" hasCustomPrompt="1"/>
          </p:nvPr>
        </p:nvSpPr>
        <p:spPr>
          <a:xfrm>
            <a:off x="660400" y="590550"/>
            <a:ext cx="7786688" cy="2106613"/>
          </a:xfrm>
          <a:prstGeom prst="rect">
            <a:avLst/>
          </a:prstGeom>
        </p:spPr>
        <p:txBody>
          <a:bodyPr vert="horz"/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b="1" baseline="0">
                <a:solidFill>
                  <a:srgbClr val="FFFFFF"/>
                </a:solidFill>
                <a:latin typeface="+mj-lt"/>
              </a:defRPr>
            </a:lvl1pPr>
          </a:lstStyle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0" i="0" dirty="0" smtClean="0">
                <a:latin typeface="+mj-lt"/>
                <a:cs typeface="Gotham Book"/>
              </a:rPr>
              <a:t>Click to edit master styles</a:t>
            </a:r>
            <a:endParaRPr lang="en-US" sz="3600" b="0" i="0" dirty="0">
              <a:latin typeface="Gotham Book"/>
              <a:cs typeface="Gotham Book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quarter" idx="12"/>
          </p:nvPr>
        </p:nvSpPr>
        <p:spPr>
          <a:xfrm>
            <a:off x="660400" y="3487738"/>
            <a:ext cx="7786688" cy="2430462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2800">
                <a:solidFill>
                  <a:srgbClr val="FFFFFF"/>
                </a:solidFill>
              </a:defRPr>
            </a:lvl1pPr>
            <a:lvl2pPr marL="457200" indent="0">
              <a:buNone/>
              <a:defRPr sz="1600">
                <a:solidFill>
                  <a:srgbClr val="FFFFFF"/>
                </a:solidFill>
              </a:defRPr>
            </a:lvl2pPr>
            <a:lvl3pPr marL="914400" indent="0">
              <a:buNone/>
              <a:defRPr sz="1600">
                <a:solidFill>
                  <a:srgbClr val="FFFFFF"/>
                </a:solidFill>
              </a:defRPr>
            </a:lvl3pPr>
            <a:lvl4pPr marL="1371600" indent="0">
              <a:buNone/>
              <a:defRPr sz="1600">
                <a:solidFill>
                  <a:srgbClr val="FFFFFF"/>
                </a:solidFill>
              </a:defRPr>
            </a:lvl4pPr>
            <a:lvl5pPr marL="1828800" indent="0">
              <a:buNone/>
              <a:defRPr sz="1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/>
          </p:nvPr>
        </p:nvSpPr>
        <p:spPr>
          <a:xfrm>
            <a:off x="660400" y="2779713"/>
            <a:ext cx="7786688" cy="708025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3200" b="0" i="0" baseline="0">
                <a:solidFill>
                  <a:srgbClr val="FFFFFF"/>
                </a:solidFill>
                <a:latin typeface="Calibri"/>
                <a:cs typeface="Calibri"/>
              </a:defRPr>
            </a:lvl1pPr>
            <a:lvl2pPr marL="457200" indent="0">
              <a:buNone/>
              <a:defRPr sz="2000">
                <a:solidFill>
                  <a:srgbClr val="FFFFFF"/>
                </a:solidFill>
                <a:latin typeface="+mj-lt"/>
              </a:defRPr>
            </a:lvl2pPr>
            <a:lvl3pPr marL="914400" indent="0">
              <a:buNone/>
              <a:defRPr sz="2000">
                <a:solidFill>
                  <a:srgbClr val="FFFFFF"/>
                </a:solidFill>
                <a:latin typeface="+mj-lt"/>
              </a:defRPr>
            </a:lvl3pPr>
            <a:lvl4pPr marL="1371600" indent="0">
              <a:buNone/>
              <a:defRPr sz="2000">
                <a:solidFill>
                  <a:srgbClr val="FFFFFF"/>
                </a:solidFill>
                <a:latin typeface="+mj-lt"/>
              </a:defRPr>
            </a:lvl4pPr>
            <a:lvl5pPr marL="1828800" indent="0">
              <a:buNone/>
              <a:defRPr sz="2000">
                <a:solidFill>
                  <a:srgbClr val="FFFFFF"/>
                </a:solidFill>
                <a:latin typeface="+mj-lt"/>
              </a:defRPr>
            </a:lvl5pPr>
          </a:lstStyle>
          <a:p>
            <a:pPr lvl="0"/>
            <a:r>
              <a:rPr lang="en-US" dirty="0" smtClean="0"/>
              <a:t>Click to edit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882905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457200" y="1496380"/>
            <a:ext cx="8229600" cy="462978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800" b="0" i="0" baseline="0">
                <a:solidFill>
                  <a:srgbClr val="FFFFFF"/>
                </a:solidFill>
                <a:latin typeface="Calibri"/>
                <a:cs typeface="Calibri"/>
              </a:defRPr>
            </a:lvl1pPr>
            <a:lvl2pPr>
              <a:defRPr sz="2800" b="0" i="0">
                <a:solidFill>
                  <a:srgbClr val="FFFFFF"/>
                </a:solidFill>
                <a:latin typeface="Gotham Light"/>
                <a:cs typeface="Gotham Light"/>
              </a:defRPr>
            </a:lvl2pPr>
            <a:lvl3pPr>
              <a:defRPr sz="2800" b="0" i="0">
                <a:solidFill>
                  <a:srgbClr val="FFFFFF"/>
                </a:solidFill>
                <a:latin typeface="Gotham Light"/>
                <a:cs typeface="Gotham Light"/>
              </a:defRPr>
            </a:lvl3pPr>
            <a:lvl4pPr>
              <a:defRPr sz="2800" b="0" i="0">
                <a:solidFill>
                  <a:srgbClr val="FFFFFF"/>
                </a:solidFill>
                <a:latin typeface="Gotham Light"/>
                <a:cs typeface="Gotham Light"/>
              </a:defRPr>
            </a:lvl4pPr>
            <a:lvl5pPr>
              <a:defRPr sz="2800" b="0" i="0">
                <a:solidFill>
                  <a:srgbClr val="FFFFFF"/>
                </a:solidFill>
                <a:latin typeface="Gotham Light"/>
                <a:cs typeface="Gotham Light"/>
              </a:defRPr>
            </a:lvl5pPr>
          </a:lstStyle>
          <a:p>
            <a:pPr lvl="0"/>
            <a:r>
              <a:rPr lang="en-US" dirty="0" smtClean="0"/>
              <a:t>Click to edit master styles</a:t>
            </a:r>
            <a:endParaRPr lang="en-US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616535"/>
            <a:ext cx="2895600" cy="104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lang="en-US" sz="1200" b="0" i="0" u="none" strike="noStrike" baseline="30000" smtClean="0">
                <a:latin typeface="Gotham Book"/>
                <a:cs typeface="Gotham Book"/>
              </a:defRPr>
            </a:lvl1pPr>
          </a:lstStyle>
          <a:p>
            <a:r>
              <a:rPr lang="en-US" dirty="0" smtClean="0"/>
              <a:t>© 2016 HEALING HEALTHCARE SYSTEMS INC </a:t>
            </a:r>
            <a:endParaRPr lang="en-US" dirty="0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510061"/>
            <a:ext cx="2133600" cy="21141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>
                    <a:tint val="75000"/>
                  </a:schemeClr>
                </a:solidFill>
                <a:latin typeface="Gotham Book"/>
                <a:cs typeface="Gotham Book"/>
              </a:defRPr>
            </a:lvl1pPr>
          </a:lstStyle>
          <a:p>
            <a:r>
              <a:rPr lang="en-US" dirty="0" smtClean="0"/>
              <a:t>PAGE </a:t>
            </a:r>
            <a:fld id="{9B757C5A-DC3E-4840-94C3-752E877B2FD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0" hasCustomPrompt="1"/>
          </p:nvPr>
        </p:nvSpPr>
        <p:spPr>
          <a:xfrm>
            <a:off x="457200" y="398463"/>
            <a:ext cx="8229600" cy="1036637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3600" b="1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3600">
                <a:solidFill>
                  <a:schemeClr val="bg1"/>
                </a:solidFill>
              </a:defRPr>
            </a:lvl2pPr>
            <a:lvl3pPr marL="914400" indent="0">
              <a:buNone/>
              <a:defRPr sz="3600">
                <a:solidFill>
                  <a:schemeClr val="bg1"/>
                </a:solidFill>
              </a:defRPr>
            </a:lvl3pPr>
            <a:lvl4pPr marL="1371600" indent="0">
              <a:buNone/>
              <a:defRPr sz="3600">
                <a:solidFill>
                  <a:schemeClr val="bg1"/>
                </a:solidFill>
              </a:defRPr>
            </a:lvl4pPr>
            <a:lvl5pPr marL="1828800" indent="0">
              <a:buNone/>
              <a:defRPr sz="3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 smtClean="0"/>
              <a:t>Headline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57042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309334"/>
            <a:ext cx="4038600" cy="4816830"/>
          </a:xfrm>
          <a:prstGeom prst="rect">
            <a:avLst/>
          </a:prstGeom>
        </p:spPr>
        <p:txBody>
          <a:bodyPr/>
          <a:lstStyle>
            <a:lvl1pPr marL="457200" indent="-457200">
              <a:buFont typeface="Arial"/>
              <a:buChar char="•"/>
              <a:defRPr sz="2800" baseline="0">
                <a:solidFill>
                  <a:srgbClr val="FFFFFF"/>
                </a:solidFill>
                <a:latin typeface="+mn-lt"/>
                <a:cs typeface="Gotham Light"/>
              </a:defRPr>
            </a:lvl1pPr>
            <a:lvl2pPr>
              <a:defRPr sz="2800">
                <a:solidFill>
                  <a:srgbClr val="FFFFFF"/>
                </a:solidFill>
                <a:latin typeface="Gotham Light"/>
                <a:cs typeface="Gotham Light"/>
              </a:defRPr>
            </a:lvl2pPr>
            <a:lvl3pPr>
              <a:defRPr sz="2800">
                <a:solidFill>
                  <a:srgbClr val="FFFFFF"/>
                </a:solidFill>
                <a:latin typeface="Gotham Light"/>
                <a:cs typeface="Gotham Light"/>
              </a:defRPr>
            </a:lvl3pPr>
            <a:lvl4pPr>
              <a:defRPr sz="2800">
                <a:solidFill>
                  <a:srgbClr val="FFFFFF"/>
                </a:solidFill>
                <a:latin typeface="Gotham Light"/>
                <a:cs typeface="Gotham Light"/>
              </a:defRPr>
            </a:lvl4pPr>
            <a:lvl5pPr>
              <a:defRPr sz="2800">
                <a:solidFill>
                  <a:srgbClr val="FFFFFF"/>
                </a:solidFill>
                <a:latin typeface="Gotham Light"/>
                <a:cs typeface="Gotham Light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z="2800" dirty="0" smtClean="0">
                <a:latin typeface="+mn-lt"/>
              </a:rPr>
              <a:t>Click to edit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309334"/>
            <a:ext cx="4038600" cy="4816829"/>
          </a:xfrm>
          <a:prstGeom prst="rect">
            <a:avLst/>
          </a:prstGeom>
        </p:spPr>
        <p:txBody>
          <a:bodyPr/>
          <a:lstStyle>
            <a:lvl1pPr marL="342900" indent="-342900">
              <a:buFont typeface="Arial"/>
              <a:buChar char="•"/>
              <a:defRPr sz="2000" baseline="0">
                <a:solidFill>
                  <a:srgbClr val="FFFFFF"/>
                </a:solidFill>
                <a:latin typeface="+mn-lt"/>
                <a:cs typeface="Gotham Light"/>
              </a:defRPr>
            </a:lvl1pPr>
            <a:lvl2pPr>
              <a:defRPr sz="2800">
                <a:solidFill>
                  <a:srgbClr val="FFFFFF"/>
                </a:solidFill>
                <a:latin typeface="Gotham Light"/>
                <a:cs typeface="Gotham Light"/>
              </a:defRPr>
            </a:lvl2pPr>
            <a:lvl3pPr>
              <a:defRPr sz="2800">
                <a:solidFill>
                  <a:srgbClr val="FFFFFF"/>
                </a:solidFill>
                <a:latin typeface="Gotham Light"/>
                <a:cs typeface="Gotham Light"/>
              </a:defRPr>
            </a:lvl3pPr>
            <a:lvl4pPr>
              <a:defRPr sz="2800">
                <a:solidFill>
                  <a:srgbClr val="FFFFFF"/>
                </a:solidFill>
                <a:latin typeface="Gotham Light"/>
                <a:cs typeface="Gotham Light"/>
              </a:defRPr>
            </a:lvl4pPr>
            <a:lvl5pPr>
              <a:defRPr sz="2800">
                <a:solidFill>
                  <a:srgbClr val="FFFFFF"/>
                </a:solidFill>
                <a:latin typeface="Gotham Light"/>
                <a:cs typeface="Gotham Light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z="2800" dirty="0" smtClean="0">
                <a:latin typeface="+mn-lt"/>
              </a:rPr>
              <a:t>Click to edit</a:t>
            </a:r>
            <a:endParaRPr lang="en-US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616535"/>
            <a:ext cx="2895600" cy="104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lang="en-US" sz="1200" b="0" i="0" u="none" strike="noStrike" baseline="30000" smtClean="0">
                <a:latin typeface="Gotham Book"/>
                <a:cs typeface="Gotham Book"/>
              </a:defRPr>
            </a:lvl1pPr>
          </a:lstStyle>
          <a:p>
            <a:r>
              <a:rPr lang="en-US" dirty="0" smtClean="0"/>
              <a:t>© 2016 HEALING HEALTHCARE SYSTEMS INC </a:t>
            </a:r>
            <a:endParaRPr lang="en-US" dirty="0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510061"/>
            <a:ext cx="2133600" cy="21141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>
                    <a:tint val="75000"/>
                  </a:schemeClr>
                </a:solidFill>
                <a:latin typeface="Gotham Book"/>
                <a:cs typeface="Gotham Book"/>
              </a:defRPr>
            </a:lvl1pPr>
          </a:lstStyle>
          <a:p>
            <a:r>
              <a:rPr lang="en-US" dirty="0" smtClean="0"/>
              <a:t>PAGE </a:t>
            </a:r>
            <a:fld id="{9B757C5A-DC3E-4840-94C3-752E877B2FD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0" hasCustomPrompt="1"/>
          </p:nvPr>
        </p:nvSpPr>
        <p:spPr>
          <a:xfrm>
            <a:off x="457200" y="461963"/>
            <a:ext cx="8229600" cy="847370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3600" b="1" i="0">
                <a:solidFill>
                  <a:srgbClr val="FFFFFF"/>
                </a:solidFill>
                <a:latin typeface="+mj-lt"/>
                <a:cs typeface="Gotham Bold"/>
              </a:defRPr>
            </a:lvl1pPr>
            <a:lvl2pPr marL="457200" indent="0">
              <a:buNone/>
              <a:defRPr sz="3600" b="0" i="0">
                <a:solidFill>
                  <a:srgbClr val="FFFFFF"/>
                </a:solidFill>
                <a:latin typeface="Gotham Bold"/>
                <a:cs typeface="Gotham Bold"/>
              </a:defRPr>
            </a:lvl2pPr>
            <a:lvl3pPr marL="914400" indent="0">
              <a:buNone/>
              <a:defRPr sz="3600" b="0" i="0">
                <a:solidFill>
                  <a:srgbClr val="FFFFFF"/>
                </a:solidFill>
                <a:latin typeface="Gotham Bold"/>
                <a:cs typeface="Gotham Bold"/>
              </a:defRPr>
            </a:lvl3pPr>
            <a:lvl4pPr marL="1371600" indent="0">
              <a:buNone/>
              <a:defRPr sz="3600" b="0" i="0">
                <a:solidFill>
                  <a:srgbClr val="FFFFFF"/>
                </a:solidFill>
                <a:latin typeface="Gotham Bold"/>
                <a:cs typeface="Gotham Bold"/>
              </a:defRPr>
            </a:lvl4pPr>
            <a:lvl5pPr marL="1828800" indent="0">
              <a:buNone/>
              <a:defRPr sz="3600" b="0" i="0">
                <a:solidFill>
                  <a:srgbClr val="FFFFFF"/>
                </a:solidFill>
                <a:latin typeface="Gotham Bold"/>
                <a:cs typeface="Gotham Bold"/>
              </a:defRPr>
            </a:lvl5pPr>
          </a:lstStyle>
          <a:p>
            <a:pPr lvl="0"/>
            <a:r>
              <a:rPr lang="en-US" dirty="0" smtClean="0">
                <a:latin typeface="+mj-lt"/>
              </a:rPr>
              <a:t>Headline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70310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457200" y="1899215"/>
            <a:ext cx="4040188" cy="39512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800" b="0" i="0" baseline="0">
                <a:solidFill>
                  <a:srgbClr val="FFFFFF"/>
                </a:solidFill>
                <a:latin typeface="Calibri"/>
                <a:cs typeface="Calibri"/>
              </a:defRPr>
            </a:lvl1pPr>
            <a:lvl2pPr>
              <a:defRPr sz="1400" b="0" i="0">
                <a:solidFill>
                  <a:srgbClr val="FFFFFF"/>
                </a:solidFill>
                <a:latin typeface="Gotham Light"/>
                <a:cs typeface="Gotham Light"/>
              </a:defRPr>
            </a:lvl2pPr>
            <a:lvl3pPr>
              <a:defRPr sz="1400" b="0" i="0">
                <a:solidFill>
                  <a:srgbClr val="FFFFFF"/>
                </a:solidFill>
                <a:latin typeface="Gotham Light"/>
                <a:cs typeface="Gotham Light"/>
              </a:defRPr>
            </a:lvl3pPr>
            <a:lvl4pPr>
              <a:defRPr sz="1400" b="0" i="0">
                <a:solidFill>
                  <a:srgbClr val="FFFFFF"/>
                </a:solidFill>
                <a:latin typeface="Gotham Light"/>
                <a:cs typeface="Gotham Light"/>
              </a:defRPr>
            </a:lvl4pPr>
            <a:lvl5pPr>
              <a:defRPr sz="1400" b="0" i="0">
                <a:solidFill>
                  <a:srgbClr val="FFFFFF"/>
                </a:solidFill>
                <a:latin typeface="Gotham Light"/>
                <a:cs typeface="Gotham Light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styles</a:t>
            </a:r>
            <a:endParaRPr lang="en-US" dirty="0"/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10"/>
          </p:nvPr>
        </p:nvSpPr>
        <p:spPr>
          <a:xfrm>
            <a:off x="3124200" y="6616535"/>
            <a:ext cx="2895600" cy="104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lang="en-US" sz="1200" b="0" i="0" u="none" strike="noStrike" baseline="30000" smtClean="0">
                <a:latin typeface="Gotham Book"/>
                <a:cs typeface="Gotham Book"/>
              </a:defRPr>
            </a:lvl1pPr>
          </a:lstStyle>
          <a:p>
            <a:r>
              <a:rPr lang="en-US" dirty="0" smtClean="0"/>
              <a:t>© 2016 HEALING HEALTHCARE SYSTEMS INC </a:t>
            </a:r>
            <a:endParaRPr lang="en-US" dirty="0"/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11"/>
          </p:nvPr>
        </p:nvSpPr>
        <p:spPr>
          <a:xfrm>
            <a:off x="6553200" y="6510061"/>
            <a:ext cx="2133600" cy="21141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>
                    <a:tint val="75000"/>
                  </a:schemeClr>
                </a:solidFill>
                <a:latin typeface="Gotham Book"/>
                <a:cs typeface="Gotham Book"/>
              </a:defRPr>
            </a:lvl1pPr>
          </a:lstStyle>
          <a:p>
            <a:r>
              <a:rPr lang="en-US" dirty="0" smtClean="0"/>
              <a:t>PAGE </a:t>
            </a:r>
            <a:fld id="{9B757C5A-DC3E-4840-94C3-752E877B2FD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2" hasCustomPrompt="1"/>
          </p:nvPr>
        </p:nvSpPr>
        <p:spPr>
          <a:xfrm>
            <a:off x="457200" y="433388"/>
            <a:ext cx="8229600" cy="826065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3600" b="1" i="0">
                <a:solidFill>
                  <a:srgbClr val="FFFFFF"/>
                </a:solidFill>
                <a:latin typeface="+mj-lt"/>
                <a:cs typeface="Gotham Bold"/>
              </a:defRPr>
            </a:lvl1pPr>
            <a:lvl2pPr>
              <a:defRPr sz="3600" b="0" i="0">
                <a:solidFill>
                  <a:srgbClr val="FFFFFF"/>
                </a:solidFill>
                <a:latin typeface="Gotham Bold"/>
                <a:cs typeface="Gotham Bold"/>
              </a:defRPr>
            </a:lvl2pPr>
            <a:lvl3pPr>
              <a:defRPr sz="3600" b="0" i="0">
                <a:solidFill>
                  <a:srgbClr val="FFFFFF"/>
                </a:solidFill>
                <a:latin typeface="Gotham Bold"/>
                <a:cs typeface="Gotham Bold"/>
              </a:defRPr>
            </a:lvl3pPr>
            <a:lvl4pPr>
              <a:defRPr sz="3600" b="0" i="0">
                <a:solidFill>
                  <a:srgbClr val="FFFFFF"/>
                </a:solidFill>
                <a:latin typeface="Gotham Bold"/>
                <a:cs typeface="Gotham Bold"/>
              </a:defRPr>
            </a:lvl4pPr>
            <a:lvl5pPr>
              <a:defRPr sz="3600" b="0" i="0">
                <a:solidFill>
                  <a:srgbClr val="FFFFFF"/>
                </a:solidFill>
                <a:latin typeface="Gotham Bold"/>
                <a:cs typeface="Gotham Bold"/>
              </a:defRPr>
            </a:lvl5pPr>
          </a:lstStyle>
          <a:p>
            <a:pPr lvl="0"/>
            <a:r>
              <a:rPr lang="en-US" dirty="0" smtClean="0">
                <a:latin typeface="+mj-lt"/>
              </a:rPr>
              <a:t>Headline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457200" y="1396186"/>
            <a:ext cx="4040188" cy="503029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3200" b="0">
                <a:solidFill>
                  <a:srgbClr val="FFFFFF"/>
                </a:solidFill>
              </a:defRPr>
            </a:lvl1pPr>
            <a:lvl2pPr marL="457200" indent="0">
              <a:buNone/>
              <a:defRPr sz="2000">
                <a:solidFill>
                  <a:srgbClr val="FFFFFF"/>
                </a:solidFill>
              </a:defRPr>
            </a:lvl2pPr>
            <a:lvl3pPr marL="914400" indent="0">
              <a:buNone/>
              <a:defRPr sz="2000">
                <a:solidFill>
                  <a:srgbClr val="FFFFFF"/>
                </a:solidFill>
              </a:defRPr>
            </a:lvl3pPr>
            <a:lvl4pPr marL="1371600" indent="0">
              <a:buNone/>
              <a:defRPr sz="2000">
                <a:solidFill>
                  <a:srgbClr val="FFFFFF"/>
                </a:solidFill>
              </a:defRPr>
            </a:lvl4pPr>
            <a:lvl5pPr marL="1828800" indent="0">
              <a:buNone/>
              <a:defRPr sz="2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half" idx="14" hasCustomPrompt="1"/>
          </p:nvPr>
        </p:nvSpPr>
        <p:spPr>
          <a:xfrm>
            <a:off x="4609542" y="1899215"/>
            <a:ext cx="4040188" cy="39512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800" b="0" i="0" baseline="0">
                <a:solidFill>
                  <a:srgbClr val="FFFFFF"/>
                </a:solidFill>
                <a:latin typeface="Calibri"/>
                <a:cs typeface="Calibri"/>
              </a:defRPr>
            </a:lvl1pPr>
            <a:lvl2pPr>
              <a:defRPr sz="1400" b="0" i="0">
                <a:solidFill>
                  <a:srgbClr val="FFFFFF"/>
                </a:solidFill>
                <a:latin typeface="Gotham Light"/>
                <a:cs typeface="Gotham Light"/>
              </a:defRPr>
            </a:lvl2pPr>
            <a:lvl3pPr>
              <a:defRPr sz="1400" b="0" i="0">
                <a:solidFill>
                  <a:srgbClr val="FFFFFF"/>
                </a:solidFill>
                <a:latin typeface="Gotham Light"/>
                <a:cs typeface="Gotham Light"/>
              </a:defRPr>
            </a:lvl3pPr>
            <a:lvl4pPr>
              <a:defRPr sz="1400" b="0" i="0">
                <a:solidFill>
                  <a:srgbClr val="FFFFFF"/>
                </a:solidFill>
                <a:latin typeface="Gotham Light"/>
                <a:cs typeface="Gotham Light"/>
              </a:defRPr>
            </a:lvl4pPr>
            <a:lvl5pPr>
              <a:defRPr sz="1400" b="0" i="0">
                <a:solidFill>
                  <a:srgbClr val="FFFFFF"/>
                </a:solidFill>
                <a:latin typeface="Gotham Light"/>
                <a:cs typeface="Gotham Light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styles</a:t>
            </a:r>
            <a:endParaRPr lang="en-US" dirty="0"/>
          </a:p>
        </p:txBody>
      </p:sp>
      <p:sp>
        <p:nvSpPr>
          <p:cNvPr id="13" name="Content Placeholder 7"/>
          <p:cNvSpPr>
            <a:spLocks noGrp="1"/>
          </p:cNvSpPr>
          <p:nvPr>
            <p:ph sz="quarter" idx="15"/>
          </p:nvPr>
        </p:nvSpPr>
        <p:spPr>
          <a:xfrm>
            <a:off x="4609542" y="1396186"/>
            <a:ext cx="4040188" cy="503029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3200" b="0">
                <a:solidFill>
                  <a:srgbClr val="FFFFFF"/>
                </a:solidFill>
              </a:defRPr>
            </a:lvl1pPr>
            <a:lvl2pPr marL="457200" indent="0">
              <a:buNone/>
              <a:defRPr sz="2000">
                <a:solidFill>
                  <a:srgbClr val="FFFFFF"/>
                </a:solidFill>
              </a:defRPr>
            </a:lvl2pPr>
            <a:lvl3pPr marL="914400" indent="0">
              <a:buNone/>
              <a:defRPr sz="2000">
                <a:solidFill>
                  <a:srgbClr val="FFFFFF"/>
                </a:solidFill>
              </a:defRPr>
            </a:lvl3pPr>
            <a:lvl4pPr marL="1371600" indent="0">
              <a:buNone/>
              <a:defRPr sz="2000">
                <a:solidFill>
                  <a:srgbClr val="FFFFFF"/>
                </a:solidFill>
              </a:defRPr>
            </a:lvl4pPr>
            <a:lvl5pPr marL="1828800" indent="0">
              <a:buNone/>
              <a:defRPr sz="2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</a:t>
            </a:r>
          </a:p>
        </p:txBody>
      </p:sp>
    </p:spTree>
    <p:extLst>
      <p:ext uri="{BB962C8B-B14F-4D97-AF65-F5344CB8AC3E}">
        <p14:creationId xmlns:p14="http://schemas.microsoft.com/office/powerpoint/2010/main" val="4604157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616535"/>
            <a:ext cx="2895600" cy="104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lang="en-US" sz="1200" b="0" i="0" u="none" strike="noStrike" baseline="30000" smtClean="0">
                <a:latin typeface="Gotham Book"/>
                <a:cs typeface="Gotham Book"/>
              </a:defRPr>
            </a:lvl1pPr>
          </a:lstStyle>
          <a:p>
            <a:r>
              <a:rPr lang="en-US" dirty="0" smtClean="0"/>
              <a:t>© 2016 HEALING HEALTHCARE SYSTEMS INC </a:t>
            </a:r>
            <a:endParaRPr lang="en-US" dirty="0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510061"/>
            <a:ext cx="2133600" cy="21141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>
                    <a:tint val="75000"/>
                  </a:schemeClr>
                </a:solidFill>
                <a:latin typeface="Gotham Book"/>
                <a:cs typeface="Gotham Book"/>
              </a:defRPr>
            </a:lvl1pPr>
          </a:lstStyle>
          <a:p>
            <a:r>
              <a:rPr lang="en-US" dirty="0" smtClean="0"/>
              <a:t>PAGE </a:t>
            </a:r>
            <a:fld id="{9B757C5A-DC3E-4840-94C3-752E877B2FD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0" hasCustomPrompt="1"/>
          </p:nvPr>
        </p:nvSpPr>
        <p:spPr>
          <a:xfrm>
            <a:off x="457200" y="360447"/>
            <a:ext cx="8229600" cy="830751"/>
          </a:xfrm>
          <a:prstGeom prst="rect">
            <a:avLst/>
          </a:prstGeom>
        </p:spPr>
        <p:txBody>
          <a:bodyPr vert="horz"/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600" b="1" i="0" baseline="0">
                <a:solidFill>
                  <a:schemeClr val="bg1"/>
                </a:solidFill>
                <a:latin typeface="+mj-lt"/>
                <a:cs typeface="Gotham Bold"/>
              </a:defRPr>
            </a:lvl1pPr>
          </a:lstStyle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0" i="0" dirty="0" smtClean="0">
                <a:latin typeface="+mj-lt"/>
                <a:cs typeface="Gotham Bold"/>
              </a:rPr>
              <a:t>Headline</a:t>
            </a:r>
            <a:endParaRPr lang="en-US" sz="3600" b="0" i="0" dirty="0">
              <a:latin typeface="Gotham Book"/>
              <a:cs typeface="Gotham Book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4" hasCustomPrompt="1"/>
          </p:nvPr>
        </p:nvSpPr>
        <p:spPr>
          <a:xfrm>
            <a:off x="457200" y="1959548"/>
            <a:ext cx="4948238" cy="3819237"/>
          </a:xfrm>
          <a:prstGeom prst="rect">
            <a:avLst/>
          </a:prstGeom>
        </p:spPr>
        <p:txBody>
          <a:bodyPr vert="horz"/>
          <a:lstStyle>
            <a:lvl1pPr marL="342900" indent="-342900">
              <a:buFont typeface="Arial"/>
              <a:buChar char="•"/>
              <a:defRPr sz="2800" baseline="0">
                <a:solidFill>
                  <a:srgbClr val="FFFFFF"/>
                </a:solidFill>
              </a:defRPr>
            </a:lvl1pPr>
            <a:lvl2pPr marL="914400" indent="-457200">
              <a:buFont typeface="Arial"/>
              <a:buChar char="•"/>
              <a:defRPr>
                <a:solidFill>
                  <a:srgbClr val="FFFFFF"/>
                </a:solidFill>
              </a:defRPr>
            </a:lvl2pPr>
          </a:lstStyle>
          <a:p>
            <a:pPr lvl="0"/>
            <a:r>
              <a:rPr lang="en-US" dirty="0" smtClean="0"/>
              <a:t>Click to edit master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5"/>
          </p:nvPr>
        </p:nvSpPr>
        <p:spPr>
          <a:xfrm>
            <a:off x="457200" y="1290638"/>
            <a:ext cx="4948238" cy="668910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3200">
                <a:solidFill>
                  <a:srgbClr val="FFFFFF"/>
                </a:solidFill>
              </a:defRPr>
            </a:lvl1pPr>
            <a:lvl2pPr marL="457200" indent="0">
              <a:buNone/>
              <a:defRPr sz="2400">
                <a:solidFill>
                  <a:srgbClr val="FFFFFF"/>
                </a:solidFill>
              </a:defRPr>
            </a:lvl2pPr>
            <a:lvl3pPr marL="914400" indent="0">
              <a:buNone/>
              <a:defRPr sz="2400">
                <a:solidFill>
                  <a:srgbClr val="FFFFFF"/>
                </a:solidFill>
              </a:defRPr>
            </a:lvl3pPr>
            <a:lvl4pPr marL="1371600" indent="0">
              <a:buNone/>
              <a:defRPr sz="2400">
                <a:solidFill>
                  <a:srgbClr val="FFFFFF"/>
                </a:solidFill>
              </a:defRPr>
            </a:lvl4pPr>
            <a:lvl5pPr marL="1828800" indent="0">
              <a:buNone/>
              <a:defRPr sz="2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</a:t>
            </a:r>
            <a:endParaRPr lang="en-US" dirty="0"/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6"/>
          </p:nvPr>
        </p:nvSpPr>
        <p:spPr>
          <a:xfrm>
            <a:off x="5505450" y="1290638"/>
            <a:ext cx="3181350" cy="448786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/>
          <a:lstStyle>
            <a:lvl1pPr marL="0" indent="0">
              <a:buNone/>
              <a:defRPr sz="280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749097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616535"/>
            <a:ext cx="2895600" cy="104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lang="en-US" sz="1200" b="0" i="0" u="none" strike="noStrike" baseline="30000" smtClean="0">
                <a:latin typeface="Gotham Book"/>
                <a:cs typeface="Gotham Book"/>
              </a:defRPr>
            </a:lvl1pPr>
          </a:lstStyle>
          <a:p>
            <a:r>
              <a:rPr lang="en-US" dirty="0" smtClean="0"/>
              <a:t>© 2016 HEALING HEALTHCARE SYSTEMS INC </a:t>
            </a:r>
            <a:endParaRPr lang="en-US" dirty="0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510061"/>
            <a:ext cx="2133600" cy="21141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>
                    <a:tint val="75000"/>
                  </a:schemeClr>
                </a:solidFill>
                <a:latin typeface="Gotham Book"/>
                <a:cs typeface="Gotham Book"/>
              </a:defRPr>
            </a:lvl1pPr>
          </a:lstStyle>
          <a:p>
            <a:r>
              <a:rPr lang="en-US" dirty="0" smtClean="0"/>
              <a:t>PAGE </a:t>
            </a:r>
            <a:fld id="{9B757C5A-DC3E-4840-94C3-752E877B2FD8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3" name="Straight Connector 2"/>
          <p:cNvCxnSpPr/>
          <p:nvPr userDrawn="1"/>
        </p:nvCxnSpPr>
        <p:spPr>
          <a:xfrm>
            <a:off x="5650477" y="1865866"/>
            <a:ext cx="0" cy="3468134"/>
          </a:xfrm>
          <a:prstGeom prst="line">
            <a:avLst/>
          </a:prstGeom>
          <a:ln w="12700" cmpd="sng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457200" y="1535113"/>
            <a:ext cx="4953000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3200" b="0" i="0" baseline="0">
                <a:solidFill>
                  <a:srgbClr val="FFFFFF"/>
                </a:solidFill>
                <a:latin typeface="+mn-lt"/>
                <a:cs typeface="Gotham Medium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z="3200" dirty="0" smtClean="0">
                <a:latin typeface="+mn-lt"/>
              </a:rPr>
              <a:t>Subhead</a:t>
            </a:r>
            <a:endParaRPr lang="en-US" dirty="0" smtClean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5" hasCustomPrompt="1"/>
          </p:nvPr>
        </p:nvSpPr>
        <p:spPr>
          <a:xfrm>
            <a:off x="457200" y="412750"/>
            <a:ext cx="8229600" cy="1014413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3600" b="1" i="0">
                <a:solidFill>
                  <a:srgbClr val="FFFFFF"/>
                </a:solidFill>
                <a:latin typeface="+mj-lt"/>
                <a:cs typeface="Gotham Bold"/>
              </a:defRPr>
            </a:lvl1pPr>
            <a:lvl2pPr marL="457200" indent="0">
              <a:buNone/>
              <a:defRPr sz="3600" b="0" i="0">
                <a:solidFill>
                  <a:srgbClr val="FFFFFF"/>
                </a:solidFill>
                <a:latin typeface="Gotham Bold"/>
                <a:cs typeface="Gotham Bold"/>
              </a:defRPr>
            </a:lvl2pPr>
            <a:lvl3pPr marL="914400" indent="0">
              <a:buNone/>
              <a:defRPr sz="3600" b="0" i="0">
                <a:solidFill>
                  <a:srgbClr val="FFFFFF"/>
                </a:solidFill>
                <a:latin typeface="Gotham Bold"/>
                <a:cs typeface="Gotham Bold"/>
              </a:defRPr>
            </a:lvl3pPr>
            <a:lvl4pPr marL="1371600" indent="0">
              <a:buNone/>
              <a:defRPr sz="3600" b="0" i="0">
                <a:solidFill>
                  <a:srgbClr val="FFFFFF"/>
                </a:solidFill>
                <a:latin typeface="Gotham Bold"/>
                <a:cs typeface="Gotham Bold"/>
              </a:defRPr>
            </a:lvl4pPr>
            <a:lvl5pPr marL="1828800" indent="0">
              <a:buNone/>
              <a:defRPr sz="3600" b="0" i="0">
                <a:solidFill>
                  <a:srgbClr val="FFFFFF"/>
                </a:solidFill>
                <a:latin typeface="Gotham Bold"/>
                <a:cs typeface="Gotham Bold"/>
              </a:defRPr>
            </a:lvl5pPr>
          </a:lstStyle>
          <a:p>
            <a:pPr lvl="0"/>
            <a:r>
              <a:rPr lang="en-US" dirty="0" smtClean="0">
                <a:latin typeface="+mj-lt"/>
              </a:rPr>
              <a:t>Headline</a:t>
            </a:r>
            <a:endParaRPr lang="en-US" dirty="0"/>
          </a:p>
        </p:txBody>
      </p:sp>
      <p:sp>
        <p:nvSpPr>
          <p:cNvPr id="12" name="Text Placeholder 2"/>
          <p:cNvSpPr>
            <a:spLocks noGrp="1"/>
          </p:cNvSpPr>
          <p:nvPr>
            <p:ph type="body" idx="16" hasCustomPrompt="1"/>
          </p:nvPr>
        </p:nvSpPr>
        <p:spPr>
          <a:xfrm>
            <a:off x="5878617" y="1535113"/>
            <a:ext cx="2808183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lang="en-US" sz="3200" smtClean="0"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Subhead</a:t>
            </a:r>
          </a:p>
        </p:txBody>
      </p:sp>
      <p:sp>
        <p:nvSpPr>
          <p:cNvPr id="11" name="Content Placeholder 3"/>
          <p:cNvSpPr>
            <a:spLocks noGrp="1"/>
          </p:cNvSpPr>
          <p:nvPr>
            <p:ph sz="quarter" idx="19"/>
          </p:nvPr>
        </p:nvSpPr>
        <p:spPr>
          <a:xfrm>
            <a:off x="5878513" y="2303463"/>
            <a:ext cx="2808287" cy="3030537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2800">
                <a:solidFill>
                  <a:srgbClr val="FFFFFF"/>
                </a:solidFill>
              </a:defRPr>
            </a:lvl1pPr>
            <a:lvl2pPr marL="457200" indent="0">
              <a:buNone/>
              <a:defRPr sz="2800">
                <a:solidFill>
                  <a:srgbClr val="FFFFFF"/>
                </a:solidFill>
              </a:defRPr>
            </a:lvl2pPr>
            <a:lvl3pPr marL="914400" indent="0">
              <a:buNone/>
              <a:defRPr sz="2800">
                <a:solidFill>
                  <a:srgbClr val="FFFFFF"/>
                </a:solidFill>
              </a:defRPr>
            </a:lvl3pPr>
            <a:lvl4pPr marL="1371600" indent="0">
              <a:buNone/>
              <a:defRPr sz="2800">
                <a:solidFill>
                  <a:srgbClr val="FFFFFF"/>
                </a:solidFill>
              </a:defRPr>
            </a:lvl4pPr>
            <a:lvl5pPr marL="1828800" indent="0">
              <a:buNone/>
              <a:defRPr sz="2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</a:t>
            </a:r>
            <a:endParaRPr lang="en-US" dirty="0"/>
          </a:p>
        </p:txBody>
      </p:sp>
      <p:sp>
        <p:nvSpPr>
          <p:cNvPr id="13" name="Content Placeholder 6"/>
          <p:cNvSpPr>
            <a:spLocks noGrp="1"/>
          </p:cNvSpPr>
          <p:nvPr>
            <p:ph sz="quarter" idx="20"/>
          </p:nvPr>
        </p:nvSpPr>
        <p:spPr>
          <a:xfrm>
            <a:off x="457200" y="2303463"/>
            <a:ext cx="4953000" cy="3030537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2800">
                <a:solidFill>
                  <a:srgbClr val="FFFFFF"/>
                </a:solidFill>
              </a:defRPr>
            </a:lvl1pPr>
            <a:lvl2pPr marL="457200" indent="0">
              <a:buNone/>
              <a:defRPr sz="2800">
                <a:solidFill>
                  <a:srgbClr val="FFFFFF"/>
                </a:solidFill>
              </a:defRPr>
            </a:lvl2pPr>
            <a:lvl3pPr marL="914400" indent="0">
              <a:buNone/>
              <a:defRPr sz="2800">
                <a:solidFill>
                  <a:srgbClr val="FFFFFF"/>
                </a:solidFill>
              </a:defRPr>
            </a:lvl3pPr>
            <a:lvl4pPr marL="1371600" indent="0">
              <a:buNone/>
              <a:defRPr sz="2800">
                <a:solidFill>
                  <a:srgbClr val="FFFFFF"/>
                </a:solidFill>
              </a:defRPr>
            </a:lvl4pPr>
            <a:lvl5pPr marL="1828800" indent="0">
              <a:buNone/>
              <a:defRPr sz="2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64185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616535"/>
            <a:ext cx="2895600" cy="104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lang="en-US" sz="1200" b="0" i="0" u="none" strike="noStrike" baseline="30000" smtClean="0">
                <a:latin typeface="Gotham Book"/>
                <a:cs typeface="Gotham Book"/>
              </a:defRPr>
            </a:lvl1pPr>
          </a:lstStyle>
          <a:p>
            <a:r>
              <a:rPr lang="en-US" dirty="0" smtClean="0"/>
              <a:t>© 2016 HEALING HEALTHCARE SYSTEMS INC </a:t>
            </a:r>
            <a:endParaRPr lang="en-US" dirty="0"/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510061"/>
            <a:ext cx="2133600" cy="21141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>
                    <a:tint val="75000"/>
                  </a:schemeClr>
                </a:solidFill>
                <a:latin typeface="Gotham Book"/>
                <a:cs typeface="Gotham Book"/>
              </a:defRPr>
            </a:lvl1pPr>
          </a:lstStyle>
          <a:p>
            <a:r>
              <a:rPr lang="en-US" dirty="0" smtClean="0"/>
              <a:t>PAGE </a:t>
            </a:r>
            <a:fld id="{9B757C5A-DC3E-4840-94C3-752E877B2FD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1" hasCustomPrompt="1"/>
          </p:nvPr>
        </p:nvSpPr>
        <p:spPr>
          <a:xfrm>
            <a:off x="660400" y="2752725"/>
            <a:ext cx="7786688" cy="473761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3200" b="0" i="0">
                <a:solidFill>
                  <a:schemeClr val="tx2"/>
                </a:solidFill>
                <a:latin typeface="Calibri"/>
                <a:cs typeface="Calibri"/>
              </a:defRPr>
            </a:lvl1pPr>
            <a:lvl2pPr marL="457200" indent="0">
              <a:buNone/>
              <a:defRPr sz="2000" b="0" i="0">
                <a:solidFill>
                  <a:schemeClr val="tx2"/>
                </a:solidFill>
                <a:latin typeface="Gotham Bold"/>
                <a:cs typeface="Gotham Bold"/>
              </a:defRPr>
            </a:lvl2pPr>
            <a:lvl3pPr marL="914400" indent="0">
              <a:buNone/>
              <a:defRPr sz="2000" b="0" i="0">
                <a:solidFill>
                  <a:schemeClr val="tx2"/>
                </a:solidFill>
                <a:latin typeface="Gotham Bold"/>
                <a:cs typeface="Gotham Bold"/>
              </a:defRPr>
            </a:lvl3pPr>
            <a:lvl4pPr marL="1371600" indent="0">
              <a:buNone/>
              <a:defRPr sz="2000" b="0" i="0">
                <a:solidFill>
                  <a:schemeClr val="tx2"/>
                </a:solidFill>
                <a:latin typeface="Gotham Bold"/>
                <a:cs typeface="Gotham Bold"/>
              </a:defRPr>
            </a:lvl4pPr>
            <a:lvl5pPr marL="1828800" indent="0">
              <a:buNone/>
              <a:defRPr sz="2000" b="0" i="0">
                <a:solidFill>
                  <a:schemeClr val="tx2"/>
                </a:solidFill>
                <a:latin typeface="Gotham Bold"/>
                <a:cs typeface="Gotham Bold"/>
              </a:defRPr>
            </a:lvl5pPr>
          </a:lstStyle>
          <a:p>
            <a:pPr lvl="0"/>
            <a:r>
              <a:rPr lang="en-US" dirty="0" smtClean="0"/>
              <a:t>Subhead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2" hasCustomPrompt="1"/>
          </p:nvPr>
        </p:nvSpPr>
        <p:spPr>
          <a:xfrm>
            <a:off x="660400" y="3398469"/>
            <a:ext cx="7786688" cy="2477855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28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en-US" dirty="0" smtClean="0"/>
              <a:t>Paragraph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 hasCustomPrompt="1"/>
          </p:nvPr>
        </p:nvSpPr>
        <p:spPr>
          <a:xfrm>
            <a:off x="660400" y="502025"/>
            <a:ext cx="7786688" cy="2149475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3600" b="1">
                <a:solidFill>
                  <a:schemeClr val="tx2"/>
                </a:solidFill>
              </a:defRPr>
            </a:lvl1pPr>
            <a:lvl2pPr marL="457200" indent="0">
              <a:buNone/>
              <a:defRPr sz="3600">
                <a:solidFill>
                  <a:schemeClr val="tx2"/>
                </a:solidFill>
              </a:defRPr>
            </a:lvl2pPr>
            <a:lvl3pPr marL="914400" indent="0">
              <a:buNone/>
              <a:defRPr sz="3600">
                <a:solidFill>
                  <a:schemeClr val="tx2"/>
                </a:solidFill>
              </a:defRPr>
            </a:lvl3pPr>
            <a:lvl4pPr marL="1371600" indent="0">
              <a:buNone/>
              <a:defRPr sz="3600">
                <a:solidFill>
                  <a:schemeClr val="tx2"/>
                </a:solidFill>
              </a:defRPr>
            </a:lvl4pPr>
            <a:lvl5pPr marL="1828800" indent="0">
              <a:buNone/>
              <a:defRPr sz="36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 smtClean="0"/>
              <a:t>Headline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085860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457200" y="1496380"/>
            <a:ext cx="8229600" cy="4629783"/>
          </a:xfrm>
          <a:prstGeom prst="rect">
            <a:avLst/>
          </a:prstGeom>
        </p:spPr>
        <p:txBody>
          <a:bodyPr/>
          <a:lstStyle>
            <a:lvl1pPr marL="457200" indent="-457200">
              <a:buFont typeface="Arial"/>
              <a:buChar char="•"/>
              <a:defRPr sz="2800" b="0" i="0">
                <a:solidFill>
                  <a:schemeClr val="tx1"/>
                </a:solidFill>
                <a:latin typeface="+mn-lt"/>
                <a:cs typeface="Gotham Light"/>
              </a:defRPr>
            </a:lvl1pPr>
            <a:lvl2pPr>
              <a:defRPr sz="2800" b="0" i="0">
                <a:solidFill>
                  <a:srgbClr val="FFFFFF"/>
                </a:solidFill>
                <a:latin typeface="Gotham Light"/>
                <a:cs typeface="Gotham Light"/>
              </a:defRPr>
            </a:lvl2pPr>
            <a:lvl3pPr>
              <a:defRPr sz="2800" b="0" i="0">
                <a:solidFill>
                  <a:srgbClr val="FFFFFF"/>
                </a:solidFill>
                <a:latin typeface="Gotham Light"/>
                <a:cs typeface="Gotham Light"/>
              </a:defRPr>
            </a:lvl3pPr>
            <a:lvl4pPr>
              <a:defRPr sz="2800" b="0" i="0">
                <a:solidFill>
                  <a:srgbClr val="FFFFFF"/>
                </a:solidFill>
                <a:latin typeface="Gotham Light"/>
                <a:cs typeface="Gotham Light"/>
              </a:defRPr>
            </a:lvl4pPr>
            <a:lvl5pPr>
              <a:defRPr sz="2800" b="0" i="0">
                <a:solidFill>
                  <a:srgbClr val="FFFFFF"/>
                </a:solidFill>
                <a:latin typeface="Gotham Light"/>
                <a:cs typeface="Gotham Light"/>
              </a:defRPr>
            </a:lvl5pPr>
          </a:lstStyle>
          <a:p>
            <a:pPr lvl="0"/>
            <a:r>
              <a:rPr lang="en-US" dirty="0" smtClean="0"/>
              <a:t>Bullets</a:t>
            </a:r>
            <a:endParaRPr lang="en-US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616535"/>
            <a:ext cx="2895600" cy="104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lang="en-US" sz="1200" b="0" i="0" u="none" strike="noStrike" baseline="30000" smtClean="0">
                <a:latin typeface="Gotham Book"/>
                <a:cs typeface="Gotham Book"/>
              </a:defRPr>
            </a:lvl1pPr>
          </a:lstStyle>
          <a:p>
            <a:r>
              <a:rPr lang="en-US" dirty="0" smtClean="0"/>
              <a:t>© 2016 HEALING HEALTHCARE SYSTEMS INC </a:t>
            </a:r>
            <a:endParaRPr lang="en-US" dirty="0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510061"/>
            <a:ext cx="2133600" cy="21141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>
                    <a:tint val="75000"/>
                  </a:schemeClr>
                </a:solidFill>
                <a:latin typeface="Gotham Book"/>
                <a:cs typeface="Gotham Book"/>
              </a:defRPr>
            </a:lvl1pPr>
          </a:lstStyle>
          <a:p>
            <a:r>
              <a:rPr lang="en-US" dirty="0" smtClean="0"/>
              <a:t>PAGE </a:t>
            </a:r>
            <a:fld id="{9B757C5A-DC3E-4840-94C3-752E877B2FD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0" hasCustomPrompt="1"/>
          </p:nvPr>
        </p:nvSpPr>
        <p:spPr>
          <a:xfrm>
            <a:off x="457200" y="571500"/>
            <a:ext cx="8229600" cy="924880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3600" b="1" i="0">
                <a:solidFill>
                  <a:schemeClr val="tx2"/>
                </a:solidFill>
                <a:latin typeface="+mj-lt"/>
                <a:cs typeface="Gotham Bold"/>
              </a:defRPr>
            </a:lvl1pPr>
            <a:lvl2pPr marL="457200" indent="0">
              <a:buNone/>
              <a:defRPr sz="3600" b="0" i="0">
                <a:solidFill>
                  <a:srgbClr val="FFFFFF"/>
                </a:solidFill>
                <a:latin typeface="Gotham Bold"/>
                <a:cs typeface="Gotham Bold"/>
              </a:defRPr>
            </a:lvl2pPr>
            <a:lvl3pPr marL="914400" indent="0">
              <a:buNone/>
              <a:defRPr sz="3600" b="0" i="0">
                <a:solidFill>
                  <a:srgbClr val="FFFFFF"/>
                </a:solidFill>
                <a:latin typeface="Gotham Bold"/>
                <a:cs typeface="Gotham Bold"/>
              </a:defRPr>
            </a:lvl3pPr>
            <a:lvl4pPr marL="1371600" indent="0">
              <a:buNone/>
              <a:defRPr sz="3600" b="0" i="0">
                <a:solidFill>
                  <a:srgbClr val="FFFFFF"/>
                </a:solidFill>
                <a:latin typeface="Gotham Bold"/>
                <a:cs typeface="Gotham Bold"/>
              </a:defRPr>
            </a:lvl4pPr>
            <a:lvl5pPr marL="1828800" indent="0">
              <a:buNone/>
              <a:defRPr sz="3600" b="0" i="0">
                <a:solidFill>
                  <a:srgbClr val="FFFFFF"/>
                </a:solidFill>
                <a:latin typeface="Gotham Bold"/>
                <a:cs typeface="Gotham Bold"/>
              </a:defRPr>
            </a:lvl5pPr>
          </a:lstStyle>
          <a:p>
            <a:pPr lvl="0"/>
            <a:r>
              <a:rPr lang="en-US" dirty="0" smtClean="0">
                <a:latin typeface="+mj-lt"/>
              </a:rPr>
              <a:t>Headline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1033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457200" y="1309334"/>
            <a:ext cx="4038600" cy="4816830"/>
          </a:xfrm>
          <a:prstGeom prst="rect">
            <a:avLst/>
          </a:prstGeom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+mn-lt"/>
                <a:cs typeface="Gotham Light"/>
              </a:defRPr>
            </a:lvl1pPr>
            <a:lvl2pPr>
              <a:defRPr sz="2800">
                <a:solidFill>
                  <a:srgbClr val="FFFFFF"/>
                </a:solidFill>
                <a:latin typeface="Gotham Light"/>
                <a:cs typeface="Gotham Light"/>
              </a:defRPr>
            </a:lvl2pPr>
            <a:lvl3pPr>
              <a:defRPr sz="2800">
                <a:solidFill>
                  <a:srgbClr val="FFFFFF"/>
                </a:solidFill>
                <a:latin typeface="Gotham Light"/>
                <a:cs typeface="Gotham Light"/>
              </a:defRPr>
            </a:lvl3pPr>
            <a:lvl4pPr>
              <a:defRPr sz="2800">
                <a:solidFill>
                  <a:srgbClr val="FFFFFF"/>
                </a:solidFill>
                <a:latin typeface="Gotham Light"/>
                <a:cs typeface="Gotham Light"/>
              </a:defRPr>
            </a:lvl4pPr>
            <a:lvl5pPr>
              <a:defRPr sz="2800">
                <a:solidFill>
                  <a:srgbClr val="FFFFFF"/>
                </a:solidFill>
                <a:latin typeface="Gotham Light"/>
                <a:cs typeface="Gotham Light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Bullets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4648200" y="1309334"/>
            <a:ext cx="4038600" cy="4816829"/>
          </a:xfrm>
          <a:prstGeom prst="rect">
            <a:avLst/>
          </a:prstGeom>
        </p:spPr>
        <p:txBody>
          <a:bodyPr/>
          <a:lstStyle>
            <a:lvl1pPr>
              <a:defRPr sz="2800">
                <a:solidFill>
                  <a:srgbClr val="000000"/>
                </a:solidFill>
                <a:latin typeface="+mn-lt"/>
                <a:cs typeface="Gotham Light"/>
              </a:defRPr>
            </a:lvl1pPr>
            <a:lvl2pPr>
              <a:defRPr sz="2800">
                <a:solidFill>
                  <a:srgbClr val="FFFFFF"/>
                </a:solidFill>
                <a:latin typeface="Gotham Light"/>
                <a:cs typeface="Gotham Light"/>
              </a:defRPr>
            </a:lvl2pPr>
            <a:lvl3pPr>
              <a:defRPr sz="2800">
                <a:solidFill>
                  <a:srgbClr val="FFFFFF"/>
                </a:solidFill>
                <a:latin typeface="Gotham Light"/>
                <a:cs typeface="Gotham Light"/>
              </a:defRPr>
            </a:lvl3pPr>
            <a:lvl4pPr>
              <a:defRPr sz="2800">
                <a:solidFill>
                  <a:srgbClr val="FFFFFF"/>
                </a:solidFill>
                <a:latin typeface="Gotham Light"/>
                <a:cs typeface="Gotham Light"/>
              </a:defRPr>
            </a:lvl4pPr>
            <a:lvl5pPr>
              <a:defRPr sz="2800">
                <a:solidFill>
                  <a:srgbClr val="FFFFFF"/>
                </a:solidFill>
                <a:latin typeface="Gotham Light"/>
                <a:cs typeface="Gotham Light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Bullets</a:t>
            </a:r>
            <a:endParaRPr lang="en-US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616535"/>
            <a:ext cx="2895600" cy="104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lang="en-US" sz="1200" b="0" i="0" u="none" strike="noStrike" baseline="30000" smtClean="0">
                <a:latin typeface="Gotham Book"/>
                <a:cs typeface="Gotham Book"/>
              </a:defRPr>
            </a:lvl1pPr>
          </a:lstStyle>
          <a:p>
            <a:r>
              <a:rPr lang="en-US" dirty="0" smtClean="0"/>
              <a:t>© 2016 HEALING HEALTHCARE SYSTEMS INC </a:t>
            </a:r>
            <a:endParaRPr lang="en-US" dirty="0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510061"/>
            <a:ext cx="2133600" cy="21141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>
                    <a:tint val="75000"/>
                  </a:schemeClr>
                </a:solidFill>
                <a:latin typeface="Gotham Book"/>
                <a:cs typeface="Gotham Book"/>
              </a:defRPr>
            </a:lvl1pPr>
          </a:lstStyle>
          <a:p>
            <a:r>
              <a:rPr lang="en-US" dirty="0" smtClean="0"/>
              <a:t>PAGE </a:t>
            </a:r>
            <a:fld id="{9B757C5A-DC3E-4840-94C3-752E877B2FD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0" hasCustomPrompt="1"/>
          </p:nvPr>
        </p:nvSpPr>
        <p:spPr>
          <a:xfrm>
            <a:off x="457200" y="461963"/>
            <a:ext cx="8229600" cy="847370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3600" b="1" i="0">
                <a:solidFill>
                  <a:schemeClr val="tx2"/>
                </a:solidFill>
                <a:latin typeface="+mj-lt"/>
                <a:cs typeface="Gotham Bold"/>
              </a:defRPr>
            </a:lvl1pPr>
            <a:lvl2pPr marL="457200" indent="0">
              <a:buNone/>
              <a:defRPr sz="3600" b="0" i="0">
                <a:solidFill>
                  <a:srgbClr val="FFFFFF"/>
                </a:solidFill>
                <a:latin typeface="Gotham Bold"/>
                <a:cs typeface="Gotham Bold"/>
              </a:defRPr>
            </a:lvl2pPr>
            <a:lvl3pPr marL="914400" indent="0">
              <a:buNone/>
              <a:defRPr sz="3600" b="0" i="0">
                <a:solidFill>
                  <a:srgbClr val="FFFFFF"/>
                </a:solidFill>
                <a:latin typeface="Gotham Bold"/>
                <a:cs typeface="Gotham Bold"/>
              </a:defRPr>
            </a:lvl3pPr>
            <a:lvl4pPr marL="1371600" indent="0">
              <a:buNone/>
              <a:defRPr sz="3600" b="0" i="0">
                <a:solidFill>
                  <a:srgbClr val="FFFFFF"/>
                </a:solidFill>
                <a:latin typeface="Gotham Bold"/>
                <a:cs typeface="Gotham Bold"/>
              </a:defRPr>
            </a:lvl4pPr>
            <a:lvl5pPr marL="1828800" indent="0">
              <a:buNone/>
              <a:defRPr sz="3600" b="0" i="0">
                <a:solidFill>
                  <a:srgbClr val="FFFFFF"/>
                </a:solidFill>
                <a:latin typeface="Gotham Bold"/>
                <a:cs typeface="Gotham Bold"/>
              </a:defRPr>
            </a:lvl5pPr>
          </a:lstStyle>
          <a:p>
            <a:pPr lvl="0"/>
            <a:r>
              <a:rPr lang="en-US" dirty="0" smtClean="0">
                <a:latin typeface="+mj-lt"/>
              </a:rPr>
              <a:t>Headline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40266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616535"/>
            <a:ext cx="2895600" cy="104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lang="en-US" sz="1200" b="0" i="0" u="none" strike="noStrike" baseline="30000" smtClean="0">
                <a:latin typeface="Gotham Book"/>
                <a:cs typeface="Gotham Book"/>
              </a:defRPr>
            </a:lvl1pPr>
          </a:lstStyle>
          <a:p>
            <a:r>
              <a:rPr lang="en-US" dirty="0" smtClean="0"/>
              <a:t>© 2016 HEALING HEALTHCARE SYSTEMS INC </a:t>
            </a:r>
            <a:endParaRPr lang="en-US" dirty="0"/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510061"/>
            <a:ext cx="2133600" cy="21141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>
                    <a:tint val="75000"/>
                  </a:schemeClr>
                </a:solidFill>
                <a:latin typeface="Gotham Book"/>
                <a:cs typeface="Gotham Book"/>
              </a:defRPr>
            </a:lvl1pPr>
          </a:lstStyle>
          <a:p>
            <a:r>
              <a:rPr lang="en-US" dirty="0" smtClean="0"/>
              <a:t>PAGE </a:t>
            </a:r>
            <a:fld id="{9B757C5A-DC3E-4840-94C3-752E877B2FD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0"/>
          </p:nvPr>
        </p:nvSpPr>
        <p:spPr>
          <a:xfrm>
            <a:off x="528638" y="460375"/>
            <a:ext cx="8158162" cy="2271713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3600" b="1">
                <a:solidFill>
                  <a:schemeClr val="tx2"/>
                </a:solidFill>
              </a:defRPr>
            </a:lvl1pPr>
            <a:lvl2pPr marL="457200" indent="0">
              <a:buNone/>
              <a:defRPr sz="3600">
                <a:solidFill>
                  <a:srgbClr val="FFFFFF"/>
                </a:solidFill>
              </a:defRPr>
            </a:lvl2pPr>
            <a:lvl3pPr marL="914400" indent="0">
              <a:buNone/>
              <a:defRPr sz="3600">
                <a:solidFill>
                  <a:srgbClr val="FFFFFF"/>
                </a:solidFill>
              </a:defRPr>
            </a:lvl3pPr>
            <a:lvl4pPr marL="1371600" indent="0">
              <a:buNone/>
              <a:defRPr sz="3600">
                <a:solidFill>
                  <a:srgbClr val="FFFFFF"/>
                </a:solidFill>
              </a:defRPr>
            </a:lvl4pPr>
            <a:lvl5pPr marL="1828800" indent="0">
              <a:buNone/>
              <a:defRPr sz="3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646876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457200" y="125945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3200" b="0" i="0">
                <a:solidFill>
                  <a:srgbClr val="67207C"/>
                </a:solidFill>
                <a:latin typeface="+mn-lt"/>
                <a:cs typeface="Gotham Medium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Subhead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457200" y="1899215"/>
            <a:ext cx="4040188" cy="3951288"/>
          </a:xfrm>
          <a:prstGeom prst="rect">
            <a:avLst/>
          </a:prstGeom>
        </p:spPr>
        <p:txBody>
          <a:bodyPr/>
          <a:lstStyle>
            <a:lvl1pPr marL="342900" indent="-342900">
              <a:buFont typeface="Arial"/>
              <a:buChar char="•"/>
              <a:defRPr sz="2800" b="0" i="0">
                <a:solidFill>
                  <a:schemeClr val="tx1"/>
                </a:solidFill>
                <a:latin typeface="+mn-lt"/>
                <a:cs typeface="Gotham Light"/>
              </a:defRPr>
            </a:lvl1pPr>
            <a:lvl2pPr>
              <a:defRPr sz="1800" b="0" i="0">
                <a:solidFill>
                  <a:srgbClr val="FFFFFF"/>
                </a:solidFill>
                <a:latin typeface="Gotham Light"/>
                <a:cs typeface="Gotham Light"/>
              </a:defRPr>
            </a:lvl2pPr>
            <a:lvl3pPr>
              <a:defRPr sz="1600" b="0" i="0">
                <a:solidFill>
                  <a:srgbClr val="FFFFFF"/>
                </a:solidFill>
                <a:latin typeface="Gotham Light"/>
                <a:cs typeface="Gotham Light"/>
              </a:defRPr>
            </a:lvl3pPr>
            <a:lvl4pPr>
              <a:defRPr sz="1400" b="0" i="0">
                <a:solidFill>
                  <a:srgbClr val="FFFFFF"/>
                </a:solidFill>
                <a:latin typeface="Gotham Light"/>
                <a:cs typeface="Gotham Light"/>
              </a:defRPr>
            </a:lvl4pPr>
            <a:lvl5pPr>
              <a:defRPr sz="1400" b="0" i="0">
                <a:solidFill>
                  <a:srgbClr val="FFFFFF"/>
                </a:solidFill>
                <a:latin typeface="Gotham Light"/>
                <a:cs typeface="Gotham Light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Bullets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4645025" y="125945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3200" b="0" i="0">
                <a:solidFill>
                  <a:srgbClr val="67207C"/>
                </a:solidFill>
                <a:latin typeface="+mn-lt"/>
                <a:cs typeface="Gotham Medium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Subhead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 hasCustomPrompt="1"/>
          </p:nvPr>
        </p:nvSpPr>
        <p:spPr>
          <a:xfrm>
            <a:off x="4645025" y="1899215"/>
            <a:ext cx="4041775" cy="3951288"/>
          </a:xfrm>
          <a:prstGeom prst="rect">
            <a:avLst/>
          </a:prstGeom>
        </p:spPr>
        <p:txBody>
          <a:bodyPr/>
          <a:lstStyle>
            <a:lvl1pPr marL="342900" indent="-342900">
              <a:buFont typeface="Arial"/>
              <a:buChar char="•"/>
              <a:defRPr sz="2800" b="0" i="0">
                <a:solidFill>
                  <a:srgbClr val="000000"/>
                </a:solidFill>
                <a:latin typeface="+mn-lt"/>
                <a:cs typeface="Gotham Light"/>
              </a:defRPr>
            </a:lvl1pPr>
            <a:lvl2pPr>
              <a:defRPr sz="1800" b="0" i="0">
                <a:solidFill>
                  <a:srgbClr val="FFFFFF"/>
                </a:solidFill>
                <a:latin typeface="Gotham Light"/>
                <a:cs typeface="Gotham Light"/>
              </a:defRPr>
            </a:lvl2pPr>
            <a:lvl3pPr>
              <a:defRPr sz="1600" b="0" i="0">
                <a:solidFill>
                  <a:srgbClr val="FFFFFF"/>
                </a:solidFill>
                <a:latin typeface="Gotham Light"/>
                <a:cs typeface="Gotham Light"/>
              </a:defRPr>
            </a:lvl3pPr>
            <a:lvl4pPr>
              <a:defRPr sz="1400" b="0" i="0">
                <a:solidFill>
                  <a:srgbClr val="FFFFFF"/>
                </a:solidFill>
                <a:latin typeface="Gotham Light"/>
                <a:cs typeface="Gotham Light"/>
              </a:defRPr>
            </a:lvl4pPr>
            <a:lvl5pPr>
              <a:defRPr sz="1400" b="0" i="0">
                <a:solidFill>
                  <a:srgbClr val="FFFFFF"/>
                </a:solidFill>
                <a:latin typeface="Gotham Light"/>
                <a:cs typeface="Gotham Light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Bullets</a:t>
            </a:r>
            <a:endParaRPr lang="en-US" dirty="0"/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10"/>
          </p:nvPr>
        </p:nvSpPr>
        <p:spPr>
          <a:xfrm>
            <a:off x="3124200" y="6616535"/>
            <a:ext cx="2895600" cy="104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lang="en-US" sz="1200" b="0" i="0" u="none" strike="noStrike" baseline="30000" smtClean="0">
                <a:latin typeface="Gotham Book"/>
                <a:cs typeface="Gotham Book"/>
              </a:defRPr>
            </a:lvl1pPr>
          </a:lstStyle>
          <a:p>
            <a:r>
              <a:rPr lang="en-US" dirty="0" smtClean="0"/>
              <a:t>© 2016 HEALING HEALTHCARE SYSTEMS INC </a:t>
            </a:r>
            <a:endParaRPr lang="en-US" dirty="0"/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11"/>
          </p:nvPr>
        </p:nvSpPr>
        <p:spPr>
          <a:xfrm>
            <a:off x="6553200" y="6510061"/>
            <a:ext cx="2133600" cy="21141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>
                    <a:tint val="75000"/>
                  </a:schemeClr>
                </a:solidFill>
                <a:latin typeface="Gotham Book"/>
                <a:cs typeface="Gotham Book"/>
              </a:defRPr>
            </a:lvl1pPr>
          </a:lstStyle>
          <a:p>
            <a:r>
              <a:rPr lang="en-US" dirty="0" smtClean="0"/>
              <a:t>PAGE </a:t>
            </a:r>
            <a:fld id="{9B757C5A-DC3E-4840-94C3-752E877B2FD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2" hasCustomPrompt="1"/>
          </p:nvPr>
        </p:nvSpPr>
        <p:spPr>
          <a:xfrm>
            <a:off x="457200" y="433388"/>
            <a:ext cx="8229600" cy="826065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3600" b="1" i="0">
                <a:solidFill>
                  <a:schemeClr val="tx2"/>
                </a:solidFill>
                <a:latin typeface="+mj-lt"/>
                <a:cs typeface="Gotham Bold"/>
              </a:defRPr>
            </a:lvl1pPr>
            <a:lvl2pPr>
              <a:defRPr sz="3600" b="0" i="0">
                <a:solidFill>
                  <a:srgbClr val="FFFFFF"/>
                </a:solidFill>
                <a:latin typeface="Gotham Bold"/>
                <a:cs typeface="Gotham Bold"/>
              </a:defRPr>
            </a:lvl2pPr>
            <a:lvl3pPr>
              <a:defRPr sz="3600" b="0" i="0">
                <a:solidFill>
                  <a:srgbClr val="FFFFFF"/>
                </a:solidFill>
                <a:latin typeface="Gotham Bold"/>
                <a:cs typeface="Gotham Bold"/>
              </a:defRPr>
            </a:lvl3pPr>
            <a:lvl4pPr>
              <a:defRPr sz="3600" b="0" i="0">
                <a:solidFill>
                  <a:srgbClr val="FFFFFF"/>
                </a:solidFill>
                <a:latin typeface="Gotham Bold"/>
                <a:cs typeface="Gotham Bold"/>
              </a:defRPr>
            </a:lvl4pPr>
            <a:lvl5pPr>
              <a:defRPr sz="3600" b="0" i="0">
                <a:solidFill>
                  <a:srgbClr val="FFFFFF"/>
                </a:solidFill>
                <a:latin typeface="Gotham Bold"/>
                <a:cs typeface="Gotham Bold"/>
              </a:defRPr>
            </a:lvl5pPr>
          </a:lstStyle>
          <a:p>
            <a:pPr lvl="0"/>
            <a:r>
              <a:rPr lang="en-US" dirty="0" smtClean="0">
                <a:latin typeface="+mj-lt"/>
              </a:rPr>
              <a:t>Headline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63570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616535"/>
            <a:ext cx="2895600" cy="104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lang="en-US" sz="1200" b="0" i="0" u="none" strike="noStrike" baseline="30000" smtClean="0">
                <a:latin typeface="Gotham Book"/>
                <a:cs typeface="Gotham Book"/>
              </a:defRPr>
            </a:lvl1pPr>
          </a:lstStyle>
          <a:p>
            <a:r>
              <a:rPr lang="en-US" dirty="0" smtClean="0"/>
              <a:t>© 2016 HEALING HEALTHCARE SYSTEMS INC </a:t>
            </a:r>
            <a:endParaRPr lang="en-US" dirty="0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510061"/>
            <a:ext cx="2133600" cy="21141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>
                    <a:tint val="75000"/>
                  </a:schemeClr>
                </a:solidFill>
                <a:latin typeface="Gotham Book"/>
                <a:cs typeface="Gotham Book"/>
              </a:defRPr>
            </a:lvl1pPr>
          </a:lstStyle>
          <a:p>
            <a:r>
              <a:rPr lang="en-US" dirty="0" smtClean="0"/>
              <a:t>PAGE </a:t>
            </a:r>
            <a:fld id="{9B757C5A-DC3E-4840-94C3-752E877B2FD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0" hasCustomPrompt="1"/>
          </p:nvPr>
        </p:nvSpPr>
        <p:spPr>
          <a:xfrm>
            <a:off x="457200" y="360447"/>
            <a:ext cx="8229600" cy="830751"/>
          </a:xfrm>
          <a:prstGeom prst="rect">
            <a:avLst/>
          </a:prstGeom>
        </p:spPr>
        <p:txBody>
          <a:bodyPr vert="horz"/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600" b="1" i="0" baseline="0">
                <a:solidFill>
                  <a:schemeClr val="tx2"/>
                </a:solidFill>
                <a:latin typeface="+mj-lt"/>
                <a:cs typeface="Gotham Bold"/>
              </a:defRPr>
            </a:lvl1pPr>
          </a:lstStyle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0" i="0" dirty="0" smtClean="0">
                <a:latin typeface="+mj-lt"/>
                <a:cs typeface="Gotham Book"/>
              </a:rPr>
              <a:t>Headline</a:t>
            </a:r>
            <a:endParaRPr lang="en-US" sz="3600" b="0" i="0" dirty="0">
              <a:latin typeface="Gotham Book"/>
              <a:cs typeface="Gotham Book"/>
            </a:endParaRPr>
          </a:p>
        </p:txBody>
      </p:sp>
      <p:sp>
        <p:nvSpPr>
          <p:cNvPr id="19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457200" y="1191198"/>
            <a:ext cx="494823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3200" b="0" i="0">
                <a:solidFill>
                  <a:srgbClr val="67207C"/>
                </a:solidFill>
                <a:latin typeface="+mn-lt"/>
                <a:cs typeface="Gotham Medium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>
                <a:latin typeface="+mn-lt"/>
              </a:rPr>
              <a:t>Subhead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4" hasCustomPrompt="1"/>
          </p:nvPr>
        </p:nvSpPr>
        <p:spPr>
          <a:xfrm>
            <a:off x="457200" y="1959548"/>
            <a:ext cx="4948238" cy="3819237"/>
          </a:xfrm>
          <a:prstGeom prst="rect">
            <a:avLst/>
          </a:prstGeom>
        </p:spPr>
        <p:txBody>
          <a:bodyPr vert="horz"/>
          <a:lstStyle>
            <a:lvl1pPr>
              <a:defRPr sz="2800">
                <a:solidFill>
                  <a:schemeClr val="tx1"/>
                </a:solidFill>
              </a:defRPr>
            </a:lvl1pPr>
            <a:lvl2pPr marL="914400" indent="-457200">
              <a:buFont typeface="Arial"/>
              <a:buChar char="•"/>
              <a:defRPr>
                <a:solidFill>
                  <a:srgbClr val="FFFFFF"/>
                </a:solidFill>
              </a:defRPr>
            </a:lvl2pPr>
          </a:lstStyle>
          <a:p>
            <a:pPr lvl="0"/>
            <a:r>
              <a:rPr lang="en-US" dirty="0" smtClean="0"/>
              <a:t>Bullet</a:t>
            </a:r>
          </a:p>
        </p:txBody>
      </p:sp>
      <p:sp>
        <p:nvSpPr>
          <p:cNvPr id="11" name="Picture Placeholder 4"/>
          <p:cNvSpPr>
            <a:spLocks noGrp="1"/>
          </p:cNvSpPr>
          <p:nvPr>
            <p:ph type="pic" sz="quarter" idx="16"/>
          </p:nvPr>
        </p:nvSpPr>
        <p:spPr>
          <a:xfrm>
            <a:off x="5505450" y="1290638"/>
            <a:ext cx="3181350" cy="448786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/>
          <a:lstStyle>
            <a:lvl1pPr marL="0" indent="0">
              <a:buNone/>
              <a:defRPr sz="28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219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616535"/>
            <a:ext cx="2895600" cy="104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lang="en-US" sz="1200" b="0" i="0" u="none" strike="noStrike" baseline="30000" smtClean="0">
                <a:latin typeface="Gotham Book"/>
                <a:cs typeface="Gotham Book"/>
              </a:defRPr>
            </a:lvl1pPr>
          </a:lstStyle>
          <a:p>
            <a:r>
              <a:rPr lang="en-US" dirty="0" smtClean="0"/>
              <a:t>© 2016 HEALING HEALTHCARE SYSTEMS INC </a:t>
            </a:r>
            <a:endParaRPr lang="en-US" dirty="0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510061"/>
            <a:ext cx="2133600" cy="21141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>
                    <a:tint val="75000"/>
                  </a:schemeClr>
                </a:solidFill>
                <a:latin typeface="Gotham Book"/>
                <a:cs typeface="Gotham Book"/>
              </a:defRPr>
            </a:lvl1pPr>
          </a:lstStyle>
          <a:p>
            <a:r>
              <a:rPr lang="en-US" dirty="0" smtClean="0"/>
              <a:t>PAGE </a:t>
            </a:r>
            <a:fld id="{9B757C5A-DC3E-4840-94C3-752E877B2FD8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3" name="Straight Connector 2"/>
          <p:cNvCxnSpPr/>
          <p:nvPr userDrawn="1"/>
        </p:nvCxnSpPr>
        <p:spPr>
          <a:xfrm>
            <a:off x="5650477" y="1865866"/>
            <a:ext cx="0" cy="3468134"/>
          </a:xfrm>
          <a:prstGeom prst="line">
            <a:avLst/>
          </a:prstGeom>
          <a:ln w="12700" cmpd="sng">
            <a:solidFill>
              <a:schemeClr val="tx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457200" y="1535113"/>
            <a:ext cx="4953000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3200" b="0" i="0">
                <a:solidFill>
                  <a:srgbClr val="67207C"/>
                </a:solidFill>
                <a:latin typeface="+mn-lt"/>
                <a:cs typeface="Gotham Medium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>
                <a:latin typeface="+mn-lt"/>
              </a:rPr>
              <a:t>Subhead</a:t>
            </a:r>
            <a:endParaRPr lang="en-US" dirty="0" smtClean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5" hasCustomPrompt="1"/>
          </p:nvPr>
        </p:nvSpPr>
        <p:spPr>
          <a:xfrm>
            <a:off x="457200" y="412750"/>
            <a:ext cx="8229600" cy="1014413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3600" b="1" i="0">
                <a:solidFill>
                  <a:schemeClr val="tx2"/>
                </a:solidFill>
                <a:latin typeface="+mj-lt"/>
                <a:cs typeface="Gotham Bold"/>
              </a:defRPr>
            </a:lvl1pPr>
            <a:lvl2pPr marL="457200" indent="0">
              <a:buNone/>
              <a:defRPr sz="3600" b="0" i="0">
                <a:solidFill>
                  <a:srgbClr val="FFFFFF"/>
                </a:solidFill>
                <a:latin typeface="Gotham Bold"/>
                <a:cs typeface="Gotham Bold"/>
              </a:defRPr>
            </a:lvl2pPr>
            <a:lvl3pPr marL="914400" indent="0">
              <a:buNone/>
              <a:defRPr sz="3600" b="0" i="0">
                <a:solidFill>
                  <a:srgbClr val="FFFFFF"/>
                </a:solidFill>
                <a:latin typeface="Gotham Bold"/>
                <a:cs typeface="Gotham Bold"/>
              </a:defRPr>
            </a:lvl3pPr>
            <a:lvl4pPr marL="1371600" indent="0">
              <a:buNone/>
              <a:defRPr sz="3600" b="0" i="0">
                <a:solidFill>
                  <a:srgbClr val="FFFFFF"/>
                </a:solidFill>
                <a:latin typeface="Gotham Bold"/>
                <a:cs typeface="Gotham Bold"/>
              </a:defRPr>
            </a:lvl4pPr>
            <a:lvl5pPr marL="1828800" indent="0">
              <a:buNone/>
              <a:defRPr sz="3600" b="0" i="0">
                <a:solidFill>
                  <a:srgbClr val="FFFFFF"/>
                </a:solidFill>
                <a:latin typeface="Gotham Bold"/>
                <a:cs typeface="Gotham Bold"/>
              </a:defRPr>
            </a:lvl5pPr>
          </a:lstStyle>
          <a:p>
            <a:pPr lvl="0"/>
            <a:r>
              <a:rPr lang="en-US" dirty="0" smtClean="0">
                <a:latin typeface="+mj-lt"/>
              </a:rPr>
              <a:t>Headline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6" hasCustomPrompt="1"/>
          </p:nvPr>
        </p:nvSpPr>
        <p:spPr>
          <a:xfrm>
            <a:off x="457200" y="2284413"/>
            <a:ext cx="4953000" cy="3159125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2800"/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en-US" dirty="0" smtClean="0"/>
              <a:t>Paragraph</a:t>
            </a:r>
            <a:endParaRPr lang="en-US" dirty="0"/>
          </a:p>
        </p:txBody>
      </p:sp>
      <p:sp>
        <p:nvSpPr>
          <p:cNvPr id="11" name="Text Placeholder 2"/>
          <p:cNvSpPr>
            <a:spLocks noGrp="1"/>
          </p:cNvSpPr>
          <p:nvPr>
            <p:ph type="body" idx="17" hasCustomPrompt="1"/>
          </p:nvPr>
        </p:nvSpPr>
        <p:spPr>
          <a:xfrm>
            <a:off x="5872220" y="1535113"/>
            <a:ext cx="2814580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3200" b="0" i="0">
                <a:solidFill>
                  <a:srgbClr val="67207C"/>
                </a:solidFill>
                <a:latin typeface="+mn-lt"/>
                <a:cs typeface="Gotham Medium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Subhead</a:t>
            </a:r>
          </a:p>
        </p:txBody>
      </p:sp>
      <p:sp>
        <p:nvSpPr>
          <p:cNvPr id="12" name="Content Placeholder 6"/>
          <p:cNvSpPr>
            <a:spLocks noGrp="1"/>
          </p:cNvSpPr>
          <p:nvPr>
            <p:ph sz="quarter" idx="18" hasCustomPrompt="1"/>
          </p:nvPr>
        </p:nvSpPr>
        <p:spPr>
          <a:xfrm>
            <a:off x="5872220" y="2284413"/>
            <a:ext cx="2814580" cy="3159125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2800"/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en-US" dirty="0" smtClean="0"/>
              <a:t>Paragraph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98572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616535"/>
            <a:ext cx="2895600" cy="104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lang="en-US" sz="1200" b="0" i="0" u="none" strike="noStrike" baseline="30000" smtClean="0">
                <a:latin typeface="Gotham Book"/>
                <a:cs typeface="Gotham Book"/>
              </a:defRPr>
            </a:lvl1pPr>
          </a:lstStyle>
          <a:p>
            <a:r>
              <a:rPr lang="en-US" dirty="0" smtClean="0"/>
              <a:t>© 2016 HEALING HEALTHCARE SYSTEMS INC </a:t>
            </a:r>
            <a:endParaRPr lang="en-US" dirty="0"/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510061"/>
            <a:ext cx="2133600" cy="21141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>
                    <a:tint val="75000"/>
                  </a:schemeClr>
                </a:solidFill>
                <a:latin typeface="Gotham Book"/>
                <a:cs typeface="Gotham Book"/>
              </a:defRPr>
            </a:lvl1pPr>
          </a:lstStyle>
          <a:p>
            <a:r>
              <a:rPr lang="en-US" dirty="0" smtClean="0"/>
              <a:t>PAGE </a:t>
            </a:r>
            <a:fld id="{9B757C5A-DC3E-4840-94C3-752E877B2FD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0"/>
          </p:nvPr>
        </p:nvSpPr>
        <p:spPr>
          <a:xfrm>
            <a:off x="528638" y="460375"/>
            <a:ext cx="8158162" cy="2271713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3600" b="1">
                <a:solidFill>
                  <a:schemeClr val="tx2"/>
                </a:solidFill>
              </a:defRPr>
            </a:lvl1pPr>
            <a:lvl2pPr marL="457200" indent="0">
              <a:buNone/>
              <a:defRPr sz="3600">
                <a:solidFill>
                  <a:srgbClr val="FFFFFF"/>
                </a:solidFill>
              </a:defRPr>
            </a:lvl2pPr>
            <a:lvl3pPr marL="914400" indent="0">
              <a:buNone/>
              <a:defRPr sz="3600">
                <a:solidFill>
                  <a:srgbClr val="FFFFFF"/>
                </a:solidFill>
              </a:defRPr>
            </a:lvl3pPr>
            <a:lvl4pPr marL="1371600" indent="0">
              <a:buNone/>
              <a:defRPr sz="3600">
                <a:solidFill>
                  <a:srgbClr val="FFFFFF"/>
                </a:solidFill>
              </a:defRPr>
            </a:lvl4pPr>
            <a:lvl5pPr marL="1828800" indent="0">
              <a:buNone/>
              <a:defRPr sz="3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172824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616535"/>
            <a:ext cx="2895600" cy="104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lang="en-US" sz="1200" b="0" i="0" u="none" strike="noStrike" baseline="30000" smtClean="0">
                <a:latin typeface="Gotham Book"/>
                <a:cs typeface="Gotham Book"/>
              </a:defRPr>
            </a:lvl1pPr>
          </a:lstStyle>
          <a:p>
            <a:r>
              <a:rPr lang="en-US" dirty="0" smtClean="0"/>
              <a:t>© 2016 HEALING HEALTHCARE SYSTEMS INC </a:t>
            </a:r>
            <a:endParaRPr lang="en-US" dirty="0"/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510061"/>
            <a:ext cx="2133600" cy="21141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>
                    <a:tint val="75000"/>
                  </a:schemeClr>
                </a:solidFill>
                <a:latin typeface="Gotham Book"/>
                <a:cs typeface="Gotham Book"/>
              </a:defRPr>
            </a:lvl1pPr>
          </a:lstStyle>
          <a:p>
            <a:r>
              <a:rPr lang="en-US" dirty="0" smtClean="0"/>
              <a:t>PAGE </a:t>
            </a:r>
            <a:fld id="{9B757C5A-DC3E-4840-94C3-752E877B2FD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0"/>
          </p:nvPr>
        </p:nvSpPr>
        <p:spPr>
          <a:xfrm>
            <a:off x="528638" y="460375"/>
            <a:ext cx="8158162" cy="2271713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3600" b="1">
                <a:solidFill>
                  <a:schemeClr val="bg1"/>
                </a:solidFill>
              </a:defRPr>
            </a:lvl1pPr>
            <a:lvl2pPr marL="457200" indent="0">
              <a:buNone/>
              <a:defRPr sz="3600">
                <a:solidFill>
                  <a:srgbClr val="FFFFFF"/>
                </a:solidFill>
              </a:defRPr>
            </a:lvl2pPr>
            <a:lvl3pPr marL="914400" indent="0">
              <a:buNone/>
              <a:defRPr sz="3600">
                <a:solidFill>
                  <a:srgbClr val="FFFFFF"/>
                </a:solidFill>
              </a:defRPr>
            </a:lvl3pPr>
            <a:lvl4pPr marL="1371600" indent="0">
              <a:buNone/>
              <a:defRPr sz="3600">
                <a:solidFill>
                  <a:srgbClr val="FFFFFF"/>
                </a:solidFill>
              </a:defRPr>
            </a:lvl4pPr>
            <a:lvl5pPr marL="1828800" indent="0">
              <a:buNone/>
              <a:defRPr sz="3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3095074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616535"/>
            <a:ext cx="2895600" cy="104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lang="en-US" sz="1200" b="0" i="0" u="none" strike="noStrike" baseline="30000" smtClean="0">
                <a:latin typeface="Gotham Book"/>
                <a:cs typeface="Gotham Book"/>
              </a:defRPr>
            </a:lvl1pPr>
          </a:lstStyle>
          <a:p>
            <a:r>
              <a:rPr lang="en-US" dirty="0" smtClean="0"/>
              <a:t>© 2016 HEALING HEALTHCARE SYSTEMS INC </a:t>
            </a:r>
            <a:endParaRPr lang="en-US" dirty="0"/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510061"/>
            <a:ext cx="2133600" cy="21141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>
                    <a:tint val="75000"/>
                  </a:schemeClr>
                </a:solidFill>
                <a:latin typeface="Gotham Book"/>
                <a:cs typeface="Gotham Book"/>
              </a:defRPr>
            </a:lvl1pPr>
          </a:lstStyle>
          <a:p>
            <a:r>
              <a:rPr lang="en-US" dirty="0" smtClean="0"/>
              <a:t>PAGE </a:t>
            </a:r>
            <a:fld id="{9B757C5A-DC3E-4840-94C3-752E877B2FD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0"/>
          </p:nvPr>
        </p:nvSpPr>
        <p:spPr>
          <a:xfrm>
            <a:off x="528638" y="460375"/>
            <a:ext cx="8158162" cy="2271713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3600" b="1">
                <a:solidFill>
                  <a:schemeClr val="bg1"/>
                </a:solidFill>
              </a:defRPr>
            </a:lvl1pPr>
            <a:lvl2pPr marL="457200" indent="0">
              <a:buNone/>
              <a:defRPr sz="3600">
                <a:solidFill>
                  <a:srgbClr val="FFFFFF"/>
                </a:solidFill>
              </a:defRPr>
            </a:lvl2pPr>
            <a:lvl3pPr marL="914400" indent="0">
              <a:buNone/>
              <a:defRPr sz="3600">
                <a:solidFill>
                  <a:srgbClr val="FFFFFF"/>
                </a:solidFill>
              </a:defRPr>
            </a:lvl3pPr>
            <a:lvl4pPr marL="1371600" indent="0">
              <a:buNone/>
              <a:defRPr sz="3600">
                <a:solidFill>
                  <a:srgbClr val="FFFFFF"/>
                </a:solidFill>
              </a:defRPr>
            </a:lvl4pPr>
            <a:lvl5pPr marL="1828800" indent="0">
              <a:buNone/>
              <a:defRPr sz="3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8448614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616535"/>
            <a:ext cx="2895600" cy="104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lang="en-US" sz="1200" b="0" i="0" u="none" strike="noStrike" baseline="30000" smtClean="0">
                <a:latin typeface="Gotham Book"/>
                <a:cs typeface="Gotham Book"/>
              </a:defRPr>
            </a:lvl1pPr>
          </a:lstStyle>
          <a:p>
            <a:r>
              <a:rPr lang="en-US" dirty="0" smtClean="0"/>
              <a:t>© 2016 HEALING HEALTHCARE SYSTEMS INC </a:t>
            </a:r>
            <a:endParaRPr lang="en-US" dirty="0"/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510061"/>
            <a:ext cx="2133600" cy="21141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>
                    <a:tint val="75000"/>
                  </a:schemeClr>
                </a:solidFill>
                <a:latin typeface="Gotham Book"/>
                <a:cs typeface="Gotham Book"/>
              </a:defRPr>
            </a:lvl1pPr>
          </a:lstStyle>
          <a:p>
            <a:r>
              <a:rPr lang="en-US" dirty="0" smtClean="0"/>
              <a:t>PAGE </a:t>
            </a:r>
            <a:fld id="{9B757C5A-DC3E-4840-94C3-752E877B2FD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0"/>
          </p:nvPr>
        </p:nvSpPr>
        <p:spPr>
          <a:xfrm>
            <a:off x="528638" y="460375"/>
            <a:ext cx="8158162" cy="2271713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3600" b="1">
                <a:solidFill>
                  <a:schemeClr val="accent5"/>
                </a:solidFill>
              </a:defRPr>
            </a:lvl1pPr>
            <a:lvl2pPr marL="457200" indent="0">
              <a:buNone/>
              <a:defRPr sz="3600">
                <a:solidFill>
                  <a:srgbClr val="FFFFFF"/>
                </a:solidFill>
              </a:defRPr>
            </a:lvl2pPr>
            <a:lvl3pPr marL="914400" indent="0">
              <a:buNone/>
              <a:defRPr sz="3600">
                <a:solidFill>
                  <a:srgbClr val="FFFFFF"/>
                </a:solidFill>
              </a:defRPr>
            </a:lvl3pPr>
            <a:lvl4pPr marL="1371600" indent="0">
              <a:buNone/>
              <a:defRPr sz="3600">
                <a:solidFill>
                  <a:srgbClr val="FFFFFF"/>
                </a:solidFill>
              </a:defRPr>
            </a:lvl4pPr>
            <a:lvl5pPr marL="1828800" indent="0">
              <a:buNone/>
              <a:defRPr sz="3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356524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616535"/>
            <a:ext cx="2895600" cy="104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lang="en-US" sz="1200" b="0" i="0" u="none" strike="noStrike" baseline="30000" smtClean="0">
                <a:latin typeface="Gotham Book"/>
                <a:cs typeface="Gotham Book"/>
              </a:defRPr>
            </a:lvl1pPr>
          </a:lstStyle>
          <a:p>
            <a:r>
              <a:rPr lang="en-US" dirty="0" smtClean="0"/>
              <a:t>© 2016 HEALING HEALTHCARE SYSTEMS INC </a:t>
            </a:r>
            <a:endParaRPr lang="en-US" dirty="0"/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510061"/>
            <a:ext cx="2133600" cy="21141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>
                    <a:tint val="75000"/>
                  </a:schemeClr>
                </a:solidFill>
                <a:latin typeface="Gotham Book"/>
                <a:cs typeface="Gotham Book"/>
              </a:defRPr>
            </a:lvl1pPr>
          </a:lstStyle>
          <a:p>
            <a:r>
              <a:rPr lang="en-US" dirty="0" smtClean="0"/>
              <a:t>PAGE </a:t>
            </a:r>
            <a:fld id="{9B757C5A-DC3E-4840-94C3-752E877B2FD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0"/>
          </p:nvPr>
        </p:nvSpPr>
        <p:spPr>
          <a:xfrm>
            <a:off x="528638" y="460375"/>
            <a:ext cx="8158162" cy="2271713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3600" b="1">
                <a:solidFill>
                  <a:schemeClr val="tx2"/>
                </a:solidFill>
              </a:defRPr>
            </a:lvl1pPr>
            <a:lvl2pPr marL="457200" indent="0">
              <a:buNone/>
              <a:defRPr sz="3600">
                <a:solidFill>
                  <a:srgbClr val="FFFFFF"/>
                </a:solidFill>
              </a:defRPr>
            </a:lvl2pPr>
            <a:lvl3pPr marL="914400" indent="0">
              <a:buNone/>
              <a:defRPr sz="3600">
                <a:solidFill>
                  <a:srgbClr val="FFFFFF"/>
                </a:solidFill>
              </a:defRPr>
            </a:lvl3pPr>
            <a:lvl4pPr marL="1371600" indent="0">
              <a:buNone/>
              <a:defRPr sz="3600">
                <a:solidFill>
                  <a:srgbClr val="FFFFFF"/>
                </a:solidFill>
              </a:defRPr>
            </a:lvl4pPr>
            <a:lvl5pPr marL="1828800" indent="0">
              <a:buNone/>
              <a:defRPr sz="3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646876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sz="quarter" idx="11" hasCustomPrompt="1"/>
          </p:nvPr>
        </p:nvSpPr>
        <p:spPr>
          <a:xfrm>
            <a:off x="366713" y="4705723"/>
            <a:ext cx="4052887" cy="856877"/>
          </a:xfrm>
          <a:prstGeom prst="rect">
            <a:avLst/>
          </a:prstGeom>
        </p:spPr>
        <p:txBody>
          <a:bodyPr vert="horz"/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aseline="0"/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b="0" i="0" u="none" strike="noStrike" kern="1200" baseline="300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Subhead</a:t>
            </a:r>
            <a:endParaRPr lang="en-US" sz="2800" b="0" i="0" u="none" strike="noStrike" kern="1200" baseline="300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0" name="Content Placeholder 9"/>
          <p:cNvSpPr>
            <a:spLocks noGrp="1"/>
          </p:cNvSpPr>
          <p:nvPr>
            <p:ph sz="quarter" idx="12" hasCustomPrompt="1"/>
          </p:nvPr>
        </p:nvSpPr>
        <p:spPr>
          <a:xfrm>
            <a:off x="366713" y="5877231"/>
            <a:ext cx="3976687" cy="752169"/>
          </a:xfrm>
          <a:prstGeom prst="rect">
            <a:avLst/>
          </a:prstGeom>
        </p:spPr>
        <p:txBody>
          <a:bodyPr vert="horz"/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aseline="0"/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800" b="0" i="0" u="none" strike="noStrike" kern="1200" baseline="300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Presented by Susan </a:t>
            </a:r>
            <a:r>
              <a:rPr lang="en-US" sz="1800" b="0" i="0" u="none" strike="noStrike" kern="1200" baseline="300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Mazer</a:t>
            </a:r>
            <a:endParaRPr lang="en-US" sz="1800" b="0" i="0" u="none" strike="noStrike" kern="1200" baseline="300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800" b="0" i="0" u="none" strike="noStrike" kern="1200" baseline="300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January 1 2014</a:t>
            </a:r>
            <a:endParaRPr lang="en-US" sz="2400" b="0" i="0" u="none" strike="noStrike" kern="1200" baseline="300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 hasCustomPrompt="1"/>
          </p:nvPr>
        </p:nvSpPr>
        <p:spPr>
          <a:xfrm>
            <a:off x="366713" y="1963351"/>
            <a:ext cx="4052887" cy="2594362"/>
          </a:xfrm>
          <a:prstGeom prst="rect">
            <a:avLst/>
          </a:prstGeom>
        </p:spPr>
        <p:txBody>
          <a:bodyPr vert="horz"/>
          <a:lstStyle>
            <a:lvl1pPr>
              <a:defRPr sz="3600" baseline="0">
                <a:solidFill>
                  <a:schemeClr val="tx2"/>
                </a:solidFill>
              </a:defRPr>
            </a:lvl1pPr>
            <a:lvl2pPr marL="457200" indent="0">
              <a:buFont typeface="Arial"/>
              <a:buNone/>
              <a:defRPr sz="3600">
                <a:solidFill>
                  <a:schemeClr val="tx2"/>
                </a:solidFill>
              </a:defRPr>
            </a:lvl2pPr>
            <a:lvl3pPr marL="914400" indent="0">
              <a:buFont typeface="Arial"/>
              <a:buNone/>
              <a:defRPr sz="3600">
                <a:solidFill>
                  <a:schemeClr val="tx2"/>
                </a:solidFill>
              </a:defRPr>
            </a:lvl3pPr>
            <a:lvl4pPr marL="1371600" indent="0">
              <a:buFont typeface="Arial"/>
              <a:buNone/>
              <a:defRPr sz="3600">
                <a:solidFill>
                  <a:schemeClr val="tx2"/>
                </a:solidFill>
              </a:defRPr>
            </a:lvl4pPr>
            <a:lvl5pPr marL="1828800" indent="0">
              <a:buFont typeface="Arial"/>
              <a:buNone/>
              <a:defRPr sz="36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baseline="0" dirty="0" smtClean="0"/>
              <a:t>Headline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2545740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616535"/>
            <a:ext cx="2895600" cy="104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lang="en-US" sz="1200" b="0" i="0" u="none" strike="noStrike" baseline="30000" smtClean="0">
                <a:latin typeface="Gotham Book"/>
                <a:cs typeface="Gotham Book"/>
              </a:defRPr>
            </a:lvl1pPr>
          </a:lstStyle>
          <a:p>
            <a:r>
              <a:rPr lang="en-US" dirty="0" smtClean="0"/>
              <a:t>© 2016 HEALING HEALTHCARE SYSTEMS INC </a:t>
            </a:r>
            <a:endParaRPr lang="en-US" dirty="0"/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510061"/>
            <a:ext cx="2133600" cy="21141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>
                    <a:tint val="75000"/>
                  </a:schemeClr>
                </a:solidFill>
                <a:latin typeface="Gotham Book"/>
                <a:cs typeface="Gotham Book"/>
              </a:defRPr>
            </a:lvl1pPr>
          </a:lstStyle>
          <a:p>
            <a:r>
              <a:rPr lang="en-US" dirty="0" smtClean="0"/>
              <a:t>PAGE </a:t>
            </a:r>
            <a:fld id="{9B757C5A-DC3E-4840-94C3-752E877B2FD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0" hasCustomPrompt="1"/>
          </p:nvPr>
        </p:nvSpPr>
        <p:spPr>
          <a:xfrm>
            <a:off x="660400" y="590550"/>
            <a:ext cx="7786688" cy="2106613"/>
          </a:xfrm>
          <a:prstGeom prst="rect">
            <a:avLst/>
          </a:prstGeom>
        </p:spPr>
        <p:txBody>
          <a:bodyPr vert="horz"/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b="1" baseline="0">
                <a:solidFill>
                  <a:srgbClr val="FFFFFF"/>
                </a:solidFill>
                <a:latin typeface="+mj-lt"/>
              </a:defRPr>
            </a:lvl1pPr>
          </a:lstStyle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0" i="0" dirty="0" smtClean="0">
                <a:latin typeface="+mj-lt"/>
                <a:cs typeface="Gotham Book"/>
              </a:rPr>
              <a:t>Click to edit master styles</a:t>
            </a:r>
            <a:endParaRPr lang="en-US" sz="3600" b="0" i="0" dirty="0">
              <a:latin typeface="Gotham Book"/>
              <a:cs typeface="Gotham Book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quarter" idx="12"/>
          </p:nvPr>
        </p:nvSpPr>
        <p:spPr>
          <a:xfrm>
            <a:off x="660400" y="3487738"/>
            <a:ext cx="7786688" cy="2430462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2800">
                <a:solidFill>
                  <a:srgbClr val="FFFFFF"/>
                </a:solidFill>
              </a:defRPr>
            </a:lvl1pPr>
            <a:lvl2pPr marL="457200" indent="0">
              <a:buNone/>
              <a:defRPr sz="1600">
                <a:solidFill>
                  <a:srgbClr val="FFFFFF"/>
                </a:solidFill>
              </a:defRPr>
            </a:lvl2pPr>
            <a:lvl3pPr marL="914400" indent="0">
              <a:buNone/>
              <a:defRPr sz="1600">
                <a:solidFill>
                  <a:srgbClr val="FFFFFF"/>
                </a:solidFill>
              </a:defRPr>
            </a:lvl3pPr>
            <a:lvl4pPr marL="1371600" indent="0">
              <a:buNone/>
              <a:defRPr sz="1600">
                <a:solidFill>
                  <a:srgbClr val="FFFFFF"/>
                </a:solidFill>
              </a:defRPr>
            </a:lvl4pPr>
            <a:lvl5pPr marL="1828800" indent="0">
              <a:buNone/>
              <a:defRPr sz="1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/>
          </p:nvPr>
        </p:nvSpPr>
        <p:spPr>
          <a:xfrm>
            <a:off x="660400" y="2779713"/>
            <a:ext cx="7786688" cy="708025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3200" b="0" i="0" baseline="0">
                <a:solidFill>
                  <a:srgbClr val="FFFFFF"/>
                </a:solidFill>
                <a:latin typeface="Calibri"/>
                <a:cs typeface="Calibri"/>
              </a:defRPr>
            </a:lvl1pPr>
            <a:lvl2pPr marL="457200" indent="0">
              <a:buNone/>
              <a:defRPr sz="2000">
                <a:solidFill>
                  <a:srgbClr val="FFFFFF"/>
                </a:solidFill>
                <a:latin typeface="+mj-lt"/>
              </a:defRPr>
            </a:lvl2pPr>
            <a:lvl3pPr marL="914400" indent="0">
              <a:buNone/>
              <a:defRPr sz="2000">
                <a:solidFill>
                  <a:srgbClr val="FFFFFF"/>
                </a:solidFill>
                <a:latin typeface="+mj-lt"/>
              </a:defRPr>
            </a:lvl3pPr>
            <a:lvl4pPr marL="1371600" indent="0">
              <a:buNone/>
              <a:defRPr sz="2000">
                <a:solidFill>
                  <a:srgbClr val="FFFFFF"/>
                </a:solidFill>
                <a:latin typeface="+mj-lt"/>
              </a:defRPr>
            </a:lvl4pPr>
            <a:lvl5pPr marL="1828800" indent="0">
              <a:buNone/>
              <a:defRPr sz="2000">
                <a:solidFill>
                  <a:srgbClr val="FFFFFF"/>
                </a:solidFill>
                <a:latin typeface="+mj-lt"/>
              </a:defRPr>
            </a:lvl5pPr>
          </a:lstStyle>
          <a:p>
            <a:pPr lvl="0"/>
            <a:r>
              <a:rPr lang="en-US" dirty="0" smtClean="0"/>
              <a:t>Click to edit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33495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457200" y="1496380"/>
            <a:ext cx="8229600" cy="462978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800" b="0" i="0" baseline="0">
                <a:solidFill>
                  <a:srgbClr val="FFFFFF"/>
                </a:solidFill>
                <a:latin typeface="Calibri"/>
                <a:cs typeface="Calibri"/>
              </a:defRPr>
            </a:lvl1pPr>
            <a:lvl2pPr>
              <a:defRPr sz="2800" b="0" i="0">
                <a:solidFill>
                  <a:srgbClr val="FFFFFF"/>
                </a:solidFill>
                <a:latin typeface="Gotham Light"/>
                <a:cs typeface="Gotham Light"/>
              </a:defRPr>
            </a:lvl2pPr>
            <a:lvl3pPr>
              <a:defRPr sz="2800" b="0" i="0">
                <a:solidFill>
                  <a:srgbClr val="FFFFFF"/>
                </a:solidFill>
                <a:latin typeface="Gotham Light"/>
                <a:cs typeface="Gotham Light"/>
              </a:defRPr>
            </a:lvl3pPr>
            <a:lvl4pPr>
              <a:defRPr sz="2800" b="0" i="0">
                <a:solidFill>
                  <a:srgbClr val="FFFFFF"/>
                </a:solidFill>
                <a:latin typeface="Gotham Light"/>
                <a:cs typeface="Gotham Light"/>
              </a:defRPr>
            </a:lvl4pPr>
            <a:lvl5pPr>
              <a:defRPr sz="2800" b="0" i="0">
                <a:solidFill>
                  <a:srgbClr val="FFFFFF"/>
                </a:solidFill>
                <a:latin typeface="Gotham Light"/>
                <a:cs typeface="Gotham Light"/>
              </a:defRPr>
            </a:lvl5pPr>
          </a:lstStyle>
          <a:p>
            <a:pPr lvl="0"/>
            <a:r>
              <a:rPr lang="en-US" dirty="0" smtClean="0"/>
              <a:t>Click to edit master styles</a:t>
            </a:r>
            <a:endParaRPr lang="en-US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616535"/>
            <a:ext cx="2895600" cy="104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lang="en-US" sz="1200" b="0" i="0" u="none" strike="noStrike" baseline="30000" smtClean="0">
                <a:latin typeface="Gotham Book"/>
                <a:cs typeface="Gotham Book"/>
              </a:defRPr>
            </a:lvl1pPr>
          </a:lstStyle>
          <a:p>
            <a:r>
              <a:rPr lang="en-US" dirty="0" smtClean="0"/>
              <a:t>© 2016 HEALING HEALTHCARE SYSTEMS INC </a:t>
            </a:r>
            <a:endParaRPr lang="en-US" dirty="0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510061"/>
            <a:ext cx="2133600" cy="21141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>
                    <a:tint val="75000"/>
                  </a:schemeClr>
                </a:solidFill>
                <a:latin typeface="Gotham Book"/>
                <a:cs typeface="Gotham Book"/>
              </a:defRPr>
            </a:lvl1pPr>
          </a:lstStyle>
          <a:p>
            <a:r>
              <a:rPr lang="en-US" dirty="0" smtClean="0"/>
              <a:t>PAGE </a:t>
            </a:r>
            <a:fld id="{9B757C5A-DC3E-4840-94C3-752E877B2FD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0" hasCustomPrompt="1"/>
          </p:nvPr>
        </p:nvSpPr>
        <p:spPr>
          <a:xfrm>
            <a:off x="457200" y="398463"/>
            <a:ext cx="8229600" cy="1036637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3600" b="1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3600">
                <a:solidFill>
                  <a:schemeClr val="bg1"/>
                </a:solidFill>
              </a:defRPr>
            </a:lvl2pPr>
            <a:lvl3pPr marL="914400" indent="0">
              <a:buNone/>
              <a:defRPr sz="3600">
                <a:solidFill>
                  <a:schemeClr val="bg1"/>
                </a:solidFill>
              </a:defRPr>
            </a:lvl3pPr>
            <a:lvl4pPr marL="1371600" indent="0">
              <a:buNone/>
              <a:defRPr sz="3600">
                <a:solidFill>
                  <a:schemeClr val="bg1"/>
                </a:solidFill>
              </a:defRPr>
            </a:lvl4pPr>
            <a:lvl5pPr marL="1828800" indent="0">
              <a:buNone/>
              <a:defRPr sz="3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 smtClean="0"/>
              <a:t>Headline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05033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309334"/>
            <a:ext cx="4038600" cy="4816830"/>
          </a:xfrm>
          <a:prstGeom prst="rect">
            <a:avLst/>
          </a:prstGeom>
        </p:spPr>
        <p:txBody>
          <a:bodyPr/>
          <a:lstStyle>
            <a:lvl1pPr marL="457200" indent="-457200">
              <a:buFont typeface="Arial"/>
              <a:buChar char="•"/>
              <a:defRPr sz="2800" baseline="0">
                <a:solidFill>
                  <a:srgbClr val="FFFFFF"/>
                </a:solidFill>
                <a:latin typeface="+mn-lt"/>
                <a:cs typeface="Gotham Light"/>
              </a:defRPr>
            </a:lvl1pPr>
            <a:lvl2pPr>
              <a:defRPr sz="2800">
                <a:solidFill>
                  <a:srgbClr val="FFFFFF"/>
                </a:solidFill>
                <a:latin typeface="Gotham Light"/>
                <a:cs typeface="Gotham Light"/>
              </a:defRPr>
            </a:lvl2pPr>
            <a:lvl3pPr>
              <a:defRPr sz="2800">
                <a:solidFill>
                  <a:srgbClr val="FFFFFF"/>
                </a:solidFill>
                <a:latin typeface="Gotham Light"/>
                <a:cs typeface="Gotham Light"/>
              </a:defRPr>
            </a:lvl3pPr>
            <a:lvl4pPr>
              <a:defRPr sz="2800">
                <a:solidFill>
                  <a:srgbClr val="FFFFFF"/>
                </a:solidFill>
                <a:latin typeface="Gotham Light"/>
                <a:cs typeface="Gotham Light"/>
              </a:defRPr>
            </a:lvl4pPr>
            <a:lvl5pPr>
              <a:defRPr sz="2800">
                <a:solidFill>
                  <a:srgbClr val="FFFFFF"/>
                </a:solidFill>
                <a:latin typeface="Gotham Light"/>
                <a:cs typeface="Gotham Light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z="2800" dirty="0" smtClean="0">
                <a:latin typeface="+mn-lt"/>
              </a:rPr>
              <a:t>Click to edit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309334"/>
            <a:ext cx="4038600" cy="4816829"/>
          </a:xfrm>
          <a:prstGeom prst="rect">
            <a:avLst/>
          </a:prstGeom>
        </p:spPr>
        <p:txBody>
          <a:bodyPr/>
          <a:lstStyle>
            <a:lvl1pPr marL="342900" indent="-342900">
              <a:buFont typeface="Arial"/>
              <a:buChar char="•"/>
              <a:defRPr sz="2000" baseline="0">
                <a:solidFill>
                  <a:srgbClr val="FFFFFF"/>
                </a:solidFill>
                <a:latin typeface="+mn-lt"/>
                <a:cs typeface="Gotham Light"/>
              </a:defRPr>
            </a:lvl1pPr>
            <a:lvl2pPr>
              <a:defRPr sz="2800">
                <a:solidFill>
                  <a:srgbClr val="FFFFFF"/>
                </a:solidFill>
                <a:latin typeface="Gotham Light"/>
                <a:cs typeface="Gotham Light"/>
              </a:defRPr>
            </a:lvl2pPr>
            <a:lvl3pPr>
              <a:defRPr sz="2800">
                <a:solidFill>
                  <a:srgbClr val="FFFFFF"/>
                </a:solidFill>
                <a:latin typeface="Gotham Light"/>
                <a:cs typeface="Gotham Light"/>
              </a:defRPr>
            </a:lvl3pPr>
            <a:lvl4pPr>
              <a:defRPr sz="2800">
                <a:solidFill>
                  <a:srgbClr val="FFFFFF"/>
                </a:solidFill>
                <a:latin typeface="Gotham Light"/>
                <a:cs typeface="Gotham Light"/>
              </a:defRPr>
            </a:lvl4pPr>
            <a:lvl5pPr>
              <a:defRPr sz="2800">
                <a:solidFill>
                  <a:srgbClr val="FFFFFF"/>
                </a:solidFill>
                <a:latin typeface="Gotham Light"/>
                <a:cs typeface="Gotham Light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z="2800" dirty="0" smtClean="0">
                <a:latin typeface="+mn-lt"/>
              </a:rPr>
              <a:t>Click to edit</a:t>
            </a:r>
            <a:endParaRPr lang="en-US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616535"/>
            <a:ext cx="2895600" cy="104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lang="en-US" sz="1200" b="0" i="0" u="none" strike="noStrike" baseline="30000" smtClean="0">
                <a:latin typeface="Gotham Book"/>
                <a:cs typeface="Gotham Book"/>
              </a:defRPr>
            </a:lvl1pPr>
          </a:lstStyle>
          <a:p>
            <a:r>
              <a:rPr lang="en-US" dirty="0" smtClean="0"/>
              <a:t>© 2016 HEALING HEALTHCARE SYSTEMS INC </a:t>
            </a:r>
            <a:endParaRPr lang="en-US" dirty="0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510061"/>
            <a:ext cx="2133600" cy="21141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>
                    <a:tint val="75000"/>
                  </a:schemeClr>
                </a:solidFill>
                <a:latin typeface="Gotham Book"/>
                <a:cs typeface="Gotham Book"/>
              </a:defRPr>
            </a:lvl1pPr>
          </a:lstStyle>
          <a:p>
            <a:r>
              <a:rPr lang="en-US" dirty="0" smtClean="0"/>
              <a:t>PAGE </a:t>
            </a:r>
            <a:fld id="{9B757C5A-DC3E-4840-94C3-752E877B2FD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0" hasCustomPrompt="1"/>
          </p:nvPr>
        </p:nvSpPr>
        <p:spPr>
          <a:xfrm>
            <a:off x="457200" y="461963"/>
            <a:ext cx="8229600" cy="847370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3600" b="1" i="0">
                <a:solidFill>
                  <a:srgbClr val="FFFFFF"/>
                </a:solidFill>
                <a:latin typeface="+mj-lt"/>
                <a:cs typeface="Gotham Bold"/>
              </a:defRPr>
            </a:lvl1pPr>
            <a:lvl2pPr marL="457200" indent="0">
              <a:buNone/>
              <a:defRPr sz="3600" b="0" i="0">
                <a:solidFill>
                  <a:srgbClr val="FFFFFF"/>
                </a:solidFill>
                <a:latin typeface="Gotham Bold"/>
                <a:cs typeface="Gotham Bold"/>
              </a:defRPr>
            </a:lvl2pPr>
            <a:lvl3pPr marL="914400" indent="0">
              <a:buNone/>
              <a:defRPr sz="3600" b="0" i="0">
                <a:solidFill>
                  <a:srgbClr val="FFFFFF"/>
                </a:solidFill>
                <a:latin typeface="Gotham Bold"/>
                <a:cs typeface="Gotham Bold"/>
              </a:defRPr>
            </a:lvl3pPr>
            <a:lvl4pPr marL="1371600" indent="0">
              <a:buNone/>
              <a:defRPr sz="3600" b="0" i="0">
                <a:solidFill>
                  <a:srgbClr val="FFFFFF"/>
                </a:solidFill>
                <a:latin typeface="Gotham Bold"/>
                <a:cs typeface="Gotham Bold"/>
              </a:defRPr>
            </a:lvl4pPr>
            <a:lvl5pPr marL="1828800" indent="0">
              <a:buNone/>
              <a:defRPr sz="3600" b="0" i="0">
                <a:solidFill>
                  <a:srgbClr val="FFFFFF"/>
                </a:solidFill>
                <a:latin typeface="Gotham Bold"/>
                <a:cs typeface="Gotham Bold"/>
              </a:defRPr>
            </a:lvl5pPr>
          </a:lstStyle>
          <a:p>
            <a:pPr lvl="0"/>
            <a:r>
              <a:rPr lang="en-US" dirty="0" smtClean="0">
                <a:latin typeface="+mj-lt"/>
              </a:rPr>
              <a:t>Headline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1267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457200" y="1899215"/>
            <a:ext cx="4040188" cy="39512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800" b="0" i="0" baseline="0">
                <a:solidFill>
                  <a:srgbClr val="FFFFFF"/>
                </a:solidFill>
                <a:latin typeface="Calibri"/>
                <a:cs typeface="Calibri"/>
              </a:defRPr>
            </a:lvl1pPr>
            <a:lvl2pPr>
              <a:defRPr sz="1400" b="0" i="0">
                <a:solidFill>
                  <a:srgbClr val="FFFFFF"/>
                </a:solidFill>
                <a:latin typeface="Gotham Light"/>
                <a:cs typeface="Gotham Light"/>
              </a:defRPr>
            </a:lvl2pPr>
            <a:lvl3pPr>
              <a:defRPr sz="1400" b="0" i="0">
                <a:solidFill>
                  <a:srgbClr val="FFFFFF"/>
                </a:solidFill>
                <a:latin typeface="Gotham Light"/>
                <a:cs typeface="Gotham Light"/>
              </a:defRPr>
            </a:lvl3pPr>
            <a:lvl4pPr>
              <a:defRPr sz="1400" b="0" i="0">
                <a:solidFill>
                  <a:srgbClr val="FFFFFF"/>
                </a:solidFill>
                <a:latin typeface="Gotham Light"/>
                <a:cs typeface="Gotham Light"/>
              </a:defRPr>
            </a:lvl4pPr>
            <a:lvl5pPr>
              <a:defRPr sz="1400" b="0" i="0">
                <a:solidFill>
                  <a:srgbClr val="FFFFFF"/>
                </a:solidFill>
                <a:latin typeface="Gotham Light"/>
                <a:cs typeface="Gotham Light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styles</a:t>
            </a:r>
            <a:endParaRPr lang="en-US" dirty="0"/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10"/>
          </p:nvPr>
        </p:nvSpPr>
        <p:spPr>
          <a:xfrm>
            <a:off x="3124200" y="6616535"/>
            <a:ext cx="2895600" cy="104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lang="en-US" sz="1200" b="0" i="0" u="none" strike="noStrike" baseline="30000" smtClean="0">
                <a:latin typeface="Gotham Book"/>
                <a:cs typeface="Gotham Book"/>
              </a:defRPr>
            </a:lvl1pPr>
          </a:lstStyle>
          <a:p>
            <a:r>
              <a:rPr lang="en-US" dirty="0" smtClean="0"/>
              <a:t>© 2016 HEALING HEALTHCARE SYSTEMS INC </a:t>
            </a:r>
            <a:endParaRPr lang="en-US" dirty="0"/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11"/>
          </p:nvPr>
        </p:nvSpPr>
        <p:spPr>
          <a:xfrm>
            <a:off x="6553200" y="6510061"/>
            <a:ext cx="2133600" cy="21141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>
                    <a:tint val="75000"/>
                  </a:schemeClr>
                </a:solidFill>
                <a:latin typeface="Gotham Book"/>
                <a:cs typeface="Gotham Book"/>
              </a:defRPr>
            </a:lvl1pPr>
          </a:lstStyle>
          <a:p>
            <a:r>
              <a:rPr lang="en-US" dirty="0" smtClean="0"/>
              <a:t>PAGE </a:t>
            </a:r>
            <a:fld id="{9B757C5A-DC3E-4840-94C3-752E877B2FD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2" hasCustomPrompt="1"/>
          </p:nvPr>
        </p:nvSpPr>
        <p:spPr>
          <a:xfrm>
            <a:off x="457200" y="433388"/>
            <a:ext cx="8229600" cy="826065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3600" b="1" i="0">
                <a:solidFill>
                  <a:srgbClr val="FFFFFF"/>
                </a:solidFill>
                <a:latin typeface="+mj-lt"/>
                <a:cs typeface="Gotham Bold"/>
              </a:defRPr>
            </a:lvl1pPr>
            <a:lvl2pPr>
              <a:defRPr sz="3600" b="0" i="0">
                <a:solidFill>
                  <a:srgbClr val="FFFFFF"/>
                </a:solidFill>
                <a:latin typeface="Gotham Bold"/>
                <a:cs typeface="Gotham Bold"/>
              </a:defRPr>
            </a:lvl2pPr>
            <a:lvl3pPr>
              <a:defRPr sz="3600" b="0" i="0">
                <a:solidFill>
                  <a:srgbClr val="FFFFFF"/>
                </a:solidFill>
                <a:latin typeface="Gotham Bold"/>
                <a:cs typeface="Gotham Bold"/>
              </a:defRPr>
            </a:lvl3pPr>
            <a:lvl4pPr>
              <a:defRPr sz="3600" b="0" i="0">
                <a:solidFill>
                  <a:srgbClr val="FFFFFF"/>
                </a:solidFill>
                <a:latin typeface="Gotham Bold"/>
                <a:cs typeface="Gotham Bold"/>
              </a:defRPr>
            </a:lvl4pPr>
            <a:lvl5pPr>
              <a:defRPr sz="3600" b="0" i="0">
                <a:solidFill>
                  <a:srgbClr val="FFFFFF"/>
                </a:solidFill>
                <a:latin typeface="Gotham Bold"/>
                <a:cs typeface="Gotham Bold"/>
              </a:defRPr>
            </a:lvl5pPr>
          </a:lstStyle>
          <a:p>
            <a:pPr lvl="0"/>
            <a:r>
              <a:rPr lang="en-US" dirty="0" smtClean="0">
                <a:latin typeface="+mj-lt"/>
              </a:rPr>
              <a:t>Headline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457200" y="1396186"/>
            <a:ext cx="4040188" cy="503029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3200" b="0">
                <a:solidFill>
                  <a:srgbClr val="FFFFFF"/>
                </a:solidFill>
              </a:defRPr>
            </a:lvl1pPr>
            <a:lvl2pPr marL="457200" indent="0">
              <a:buNone/>
              <a:defRPr sz="2000">
                <a:solidFill>
                  <a:srgbClr val="FFFFFF"/>
                </a:solidFill>
              </a:defRPr>
            </a:lvl2pPr>
            <a:lvl3pPr marL="914400" indent="0">
              <a:buNone/>
              <a:defRPr sz="2000">
                <a:solidFill>
                  <a:srgbClr val="FFFFFF"/>
                </a:solidFill>
              </a:defRPr>
            </a:lvl3pPr>
            <a:lvl4pPr marL="1371600" indent="0">
              <a:buNone/>
              <a:defRPr sz="2000">
                <a:solidFill>
                  <a:srgbClr val="FFFFFF"/>
                </a:solidFill>
              </a:defRPr>
            </a:lvl4pPr>
            <a:lvl5pPr marL="1828800" indent="0">
              <a:buNone/>
              <a:defRPr sz="2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half" idx="14" hasCustomPrompt="1"/>
          </p:nvPr>
        </p:nvSpPr>
        <p:spPr>
          <a:xfrm>
            <a:off x="4609542" y="1899215"/>
            <a:ext cx="4040188" cy="39512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800" b="0" i="0" baseline="0">
                <a:solidFill>
                  <a:srgbClr val="FFFFFF"/>
                </a:solidFill>
                <a:latin typeface="Calibri"/>
                <a:cs typeface="Calibri"/>
              </a:defRPr>
            </a:lvl1pPr>
            <a:lvl2pPr>
              <a:defRPr sz="1400" b="0" i="0">
                <a:solidFill>
                  <a:srgbClr val="FFFFFF"/>
                </a:solidFill>
                <a:latin typeface="Gotham Light"/>
                <a:cs typeface="Gotham Light"/>
              </a:defRPr>
            </a:lvl2pPr>
            <a:lvl3pPr>
              <a:defRPr sz="1400" b="0" i="0">
                <a:solidFill>
                  <a:srgbClr val="FFFFFF"/>
                </a:solidFill>
                <a:latin typeface="Gotham Light"/>
                <a:cs typeface="Gotham Light"/>
              </a:defRPr>
            </a:lvl3pPr>
            <a:lvl4pPr>
              <a:defRPr sz="1400" b="0" i="0">
                <a:solidFill>
                  <a:srgbClr val="FFFFFF"/>
                </a:solidFill>
                <a:latin typeface="Gotham Light"/>
                <a:cs typeface="Gotham Light"/>
              </a:defRPr>
            </a:lvl4pPr>
            <a:lvl5pPr>
              <a:defRPr sz="1400" b="0" i="0">
                <a:solidFill>
                  <a:srgbClr val="FFFFFF"/>
                </a:solidFill>
                <a:latin typeface="Gotham Light"/>
                <a:cs typeface="Gotham Light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styles</a:t>
            </a:r>
            <a:endParaRPr lang="en-US" dirty="0"/>
          </a:p>
        </p:txBody>
      </p:sp>
      <p:sp>
        <p:nvSpPr>
          <p:cNvPr id="13" name="Content Placeholder 7"/>
          <p:cNvSpPr>
            <a:spLocks noGrp="1"/>
          </p:cNvSpPr>
          <p:nvPr>
            <p:ph sz="quarter" idx="15"/>
          </p:nvPr>
        </p:nvSpPr>
        <p:spPr>
          <a:xfrm>
            <a:off x="4609542" y="1396186"/>
            <a:ext cx="4040188" cy="503029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3200" b="0">
                <a:solidFill>
                  <a:srgbClr val="FFFFFF"/>
                </a:solidFill>
              </a:defRPr>
            </a:lvl1pPr>
            <a:lvl2pPr marL="457200" indent="0">
              <a:buNone/>
              <a:defRPr sz="2000">
                <a:solidFill>
                  <a:srgbClr val="FFFFFF"/>
                </a:solidFill>
              </a:defRPr>
            </a:lvl2pPr>
            <a:lvl3pPr marL="914400" indent="0">
              <a:buNone/>
              <a:defRPr sz="2000">
                <a:solidFill>
                  <a:srgbClr val="FFFFFF"/>
                </a:solidFill>
              </a:defRPr>
            </a:lvl3pPr>
            <a:lvl4pPr marL="1371600" indent="0">
              <a:buNone/>
              <a:defRPr sz="2000">
                <a:solidFill>
                  <a:srgbClr val="FFFFFF"/>
                </a:solidFill>
              </a:defRPr>
            </a:lvl4pPr>
            <a:lvl5pPr marL="1828800" indent="0">
              <a:buNone/>
              <a:defRPr sz="2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</a:t>
            </a:r>
          </a:p>
        </p:txBody>
      </p:sp>
    </p:spTree>
    <p:extLst>
      <p:ext uri="{BB962C8B-B14F-4D97-AF65-F5344CB8AC3E}">
        <p14:creationId xmlns:p14="http://schemas.microsoft.com/office/powerpoint/2010/main" val="11227435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616535"/>
            <a:ext cx="2895600" cy="104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lang="en-US" sz="1200" b="0" i="0" u="none" strike="noStrike" baseline="30000" smtClean="0">
                <a:latin typeface="Gotham Book"/>
                <a:cs typeface="Gotham Book"/>
              </a:defRPr>
            </a:lvl1pPr>
          </a:lstStyle>
          <a:p>
            <a:r>
              <a:rPr lang="en-US" dirty="0" smtClean="0"/>
              <a:t>© 2016 HEALING HEALTHCARE SYSTEMS INC </a:t>
            </a:r>
            <a:endParaRPr lang="en-US" dirty="0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510061"/>
            <a:ext cx="2133600" cy="21141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>
                    <a:tint val="75000"/>
                  </a:schemeClr>
                </a:solidFill>
                <a:latin typeface="Gotham Book"/>
                <a:cs typeface="Gotham Book"/>
              </a:defRPr>
            </a:lvl1pPr>
          </a:lstStyle>
          <a:p>
            <a:r>
              <a:rPr lang="en-US" dirty="0" smtClean="0"/>
              <a:t>PAGE </a:t>
            </a:r>
            <a:fld id="{9B757C5A-DC3E-4840-94C3-752E877B2FD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0" hasCustomPrompt="1"/>
          </p:nvPr>
        </p:nvSpPr>
        <p:spPr>
          <a:xfrm>
            <a:off x="457200" y="360447"/>
            <a:ext cx="8229600" cy="830751"/>
          </a:xfrm>
          <a:prstGeom prst="rect">
            <a:avLst/>
          </a:prstGeom>
        </p:spPr>
        <p:txBody>
          <a:bodyPr vert="horz"/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600" b="1" i="0" baseline="0">
                <a:solidFill>
                  <a:schemeClr val="bg1"/>
                </a:solidFill>
                <a:latin typeface="+mj-lt"/>
                <a:cs typeface="Gotham Bold"/>
              </a:defRPr>
            </a:lvl1pPr>
          </a:lstStyle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0" i="0" dirty="0" smtClean="0">
                <a:latin typeface="+mj-lt"/>
                <a:cs typeface="Gotham Bold"/>
              </a:rPr>
              <a:t>Headline</a:t>
            </a:r>
            <a:endParaRPr lang="en-US" sz="3600" b="0" i="0" dirty="0">
              <a:latin typeface="Gotham Book"/>
              <a:cs typeface="Gotham Book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4" hasCustomPrompt="1"/>
          </p:nvPr>
        </p:nvSpPr>
        <p:spPr>
          <a:xfrm>
            <a:off x="457200" y="1959548"/>
            <a:ext cx="4948238" cy="3819237"/>
          </a:xfrm>
          <a:prstGeom prst="rect">
            <a:avLst/>
          </a:prstGeom>
        </p:spPr>
        <p:txBody>
          <a:bodyPr vert="horz"/>
          <a:lstStyle>
            <a:lvl1pPr marL="342900" indent="-342900">
              <a:buFont typeface="Arial"/>
              <a:buChar char="•"/>
              <a:defRPr sz="2800" baseline="0">
                <a:solidFill>
                  <a:srgbClr val="FFFFFF"/>
                </a:solidFill>
              </a:defRPr>
            </a:lvl1pPr>
            <a:lvl2pPr marL="914400" indent="-457200">
              <a:buFont typeface="Arial"/>
              <a:buChar char="•"/>
              <a:defRPr>
                <a:solidFill>
                  <a:srgbClr val="FFFFFF"/>
                </a:solidFill>
              </a:defRPr>
            </a:lvl2pPr>
          </a:lstStyle>
          <a:p>
            <a:pPr lvl="0"/>
            <a:r>
              <a:rPr lang="en-US" dirty="0" smtClean="0"/>
              <a:t>Click to edit master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5"/>
          </p:nvPr>
        </p:nvSpPr>
        <p:spPr>
          <a:xfrm>
            <a:off x="457200" y="1290638"/>
            <a:ext cx="4948238" cy="668910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3200">
                <a:solidFill>
                  <a:srgbClr val="FFFFFF"/>
                </a:solidFill>
              </a:defRPr>
            </a:lvl1pPr>
            <a:lvl2pPr marL="457200" indent="0">
              <a:buNone/>
              <a:defRPr sz="2400">
                <a:solidFill>
                  <a:srgbClr val="FFFFFF"/>
                </a:solidFill>
              </a:defRPr>
            </a:lvl2pPr>
            <a:lvl3pPr marL="914400" indent="0">
              <a:buNone/>
              <a:defRPr sz="2400">
                <a:solidFill>
                  <a:srgbClr val="FFFFFF"/>
                </a:solidFill>
              </a:defRPr>
            </a:lvl3pPr>
            <a:lvl4pPr marL="1371600" indent="0">
              <a:buNone/>
              <a:defRPr sz="2400">
                <a:solidFill>
                  <a:srgbClr val="FFFFFF"/>
                </a:solidFill>
              </a:defRPr>
            </a:lvl4pPr>
            <a:lvl5pPr marL="1828800" indent="0">
              <a:buNone/>
              <a:defRPr sz="2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</a:t>
            </a:r>
            <a:endParaRPr lang="en-US" dirty="0"/>
          </a:p>
        </p:txBody>
      </p:sp>
      <p:sp>
        <p:nvSpPr>
          <p:cNvPr id="11" name="Picture Placeholder 4"/>
          <p:cNvSpPr>
            <a:spLocks noGrp="1"/>
          </p:cNvSpPr>
          <p:nvPr>
            <p:ph type="pic" sz="quarter" idx="16"/>
          </p:nvPr>
        </p:nvSpPr>
        <p:spPr>
          <a:xfrm>
            <a:off x="5505450" y="1290638"/>
            <a:ext cx="3181350" cy="448786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/>
          <a:lstStyle>
            <a:lvl1pPr marL="0" indent="0">
              <a:buNone/>
              <a:defRPr sz="280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67466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jpg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4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slideLayout" Target="../slideLayouts/slideLayout7.xml"/><Relationship Id="rId7" Type="http://schemas.openxmlformats.org/officeDocument/2006/relationships/theme" Target="../theme/theme3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6" Type="http://schemas.openxmlformats.org/officeDocument/2006/relationships/slideLayout" Target="../slideLayouts/slideLayout10.xml"/><Relationship Id="rId5" Type="http://schemas.openxmlformats.org/officeDocument/2006/relationships/slideLayout" Target="../slideLayouts/slideLayout9.xml"/><Relationship Id="rId4" Type="http://schemas.openxmlformats.org/officeDocument/2006/relationships/slideLayout" Target="../slideLayouts/slideLayout8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slideLayout" Target="../slideLayouts/slideLayout13.xml"/><Relationship Id="rId7" Type="http://schemas.openxmlformats.org/officeDocument/2006/relationships/theme" Target="../theme/theme4.xml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6" Type="http://schemas.openxmlformats.org/officeDocument/2006/relationships/slideLayout" Target="../slideLayouts/slideLayout16.xml"/><Relationship Id="rId5" Type="http://schemas.openxmlformats.org/officeDocument/2006/relationships/slideLayout" Target="../slideLayouts/slideLayout15.xml"/><Relationship Id="rId4" Type="http://schemas.openxmlformats.org/officeDocument/2006/relationships/slideLayout" Target="../slideLayouts/slideLayout1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slideLayout" Target="../slideLayouts/slideLayout19.xml"/><Relationship Id="rId7" Type="http://schemas.openxmlformats.org/officeDocument/2006/relationships/theme" Target="../theme/theme5.xml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5" Type="http://schemas.openxmlformats.org/officeDocument/2006/relationships/slideLayout" Target="../slideLayouts/slideLayout21.xml"/><Relationship Id="rId4" Type="http://schemas.openxmlformats.org/officeDocument/2006/relationships/slideLayout" Target="../slideLayouts/slideLayout20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theme" Target="../theme/theme6.xml"/><Relationship Id="rId1" Type="http://schemas.openxmlformats.org/officeDocument/2006/relationships/slideLayout" Target="../slideLayouts/slideLayout23.xml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theme" Target="../theme/theme7.xml"/><Relationship Id="rId1" Type="http://schemas.openxmlformats.org/officeDocument/2006/relationships/slideLayout" Target="../slideLayouts/slideLayout24.xml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theme" Target="../theme/theme8.xml"/><Relationship Id="rId1" Type="http://schemas.openxmlformats.org/officeDocument/2006/relationships/slideLayout" Target="../slideLayouts/slideLayout25.xml"/></Relationships>
</file>

<file path=ppt/slideMasters/_rels/slideMaster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theme" Target="../theme/theme9.xml"/><Relationship Id="rId1" Type="http://schemas.openxmlformats.org/officeDocument/2006/relationships/slideLayout" Target="../slideLayouts/slideLayout2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rotWithShape="1">
          <a:blip r:embed="rId5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909112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792" r:id="rId2"/>
    <p:sldLayoutId id="2147483793" r:id="rId3"/>
  </p:sldLayoutIdLst>
  <p:timing>
    <p:tnLst>
      <p:par>
        <p:cTn id="1" dur="indefinite" restart="never" nodeType="tmRoot"/>
      </p:par>
    </p:tnLst>
  </p:timing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457200" rtl="0" eaLnBrk="1" latinLnBrk="0" hangingPunct="1">
        <a:spcBef>
          <a:spcPct val="20000"/>
        </a:spcBef>
        <a:buFont typeface="Arial"/>
        <a:buNone/>
        <a:defRPr lang="en-US" sz="3600" b="0" i="0" u="none" strike="noStrike" kern="1200" baseline="30000" smtClean="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466697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</p:sldLayoutIdLst>
  <p:timing>
    <p:tnLst>
      <p:par>
        <p:cTn id="1" dur="indefinite" restart="never" nodeType="tmRoot"/>
      </p:par>
    </p:tnLst>
  </p:timing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457200" rtl="0" eaLnBrk="1" latinLnBrk="0" hangingPunct="1">
        <a:spcBef>
          <a:spcPct val="20000"/>
        </a:spcBef>
        <a:buFont typeface="Arial"/>
        <a:buNone/>
        <a:defRPr lang="en-US" sz="3600" b="0" i="0" u="none" strike="noStrike" kern="1200" baseline="30000" smtClean="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rotWithShape="1">
          <a:blip r:embed="rId8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616535"/>
            <a:ext cx="2895600" cy="104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lang="en-US" sz="1200" b="0" i="0" u="none" strike="noStrike" baseline="30000" smtClean="0">
                <a:latin typeface="Gotham Book"/>
                <a:cs typeface="Gotham Book"/>
              </a:defRPr>
            </a:lvl1pPr>
          </a:lstStyle>
          <a:p>
            <a:r>
              <a:rPr lang="en-US" dirty="0" smtClean="0"/>
              <a:t>© 2016 HEALING HEALTHCARE SYSTEMS INC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510061"/>
            <a:ext cx="2133600" cy="21141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>
                    <a:tint val="75000"/>
                  </a:schemeClr>
                </a:solidFill>
                <a:latin typeface="Gotham Book"/>
                <a:cs typeface="Gotham Book"/>
              </a:defRPr>
            </a:lvl1pPr>
          </a:lstStyle>
          <a:p>
            <a:r>
              <a:rPr lang="en-US" dirty="0" smtClean="0"/>
              <a:t>PAGE </a:t>
            </a:r>
            <a:fld id="{9B757C5A-DC3E-4840-94C3-752E877B2FD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518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4" r:id="rId3"/>
    <p:sldLayoutId id="2147483655" r:id="rId4"/>
    <p:sldLayoutId id="2147483659" r:id="rId5"/>
    <p:sldLayoutId id="2147483660" r:id="rId6"/>
  </p:sldLayoutIdLst>
  <p:timing>
    <p:tnLst>
      <p:par>
        <p:cTn id="1" dur="indefinite" restart="never" nodeType="tmRoot"/>
      </p:par>
    </p:tnLst>
  </p:timing>
  <p:txStyles>
    <p:titleStyle>
      <a:lvl1pPr algn="l" defTabSz="457200" rtl="0" eaLnBrk="1" latinLnBrk="0" hangingPunct="1">
        <a:spcBef>
          <a:spcPct val="0"/>
        </a:spcBef>
        <a:buNone/>
        <a:defRPr lang="en-US" sz="3300" b="0" i="0" u="none" strike="noStrike" kern="1200" baseline="30000" smtClean="0">
          <a:solidFill>
            <a:srgbClr val="FFFFFF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rotWithShape="1">
          <a:blip r:embed="rId8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616535"/>
            <a:ext cx="2895600" cy="104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lang="en-US" sz="1200" b="0" i="0" u="none" strike="noStrike" baseline="30000" smtClean="0">
                <a:latin typeface="Gotham Book"/>
                <a:cs typeface="Gotham Book"/>
              </a:defRPr>
            </a:lvl1pPr>
          </a:lstStyle>
          <a:p>
            <a:r>
              <a:rPr lang="en-US" dirty="0" smtClean="0"/>
              <a:t>© 2016 HEALING HEALTHCARE SYSTEMS INC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510061"/>
            <a:ext cx="2133600" cy="21141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>
                    <a:tint val="75000"/>
                  </a:schemeClr>
                </a:solidFill>
                <a:latin typeface="Gotham Book"/>
                <a:cs typeface="Gotham Book"/>
              </a:defRPr>
            </a:lvl1pPr>
          </a:lstStyle>
          <a:p>
            <a:r>
              <a:rPr lang="en-US" dirty="0" smtClean="0"/>
              <a:t>PAGE </a:t>
            </a:r>
            <a:fld id="{9B757C5A-DC3E-4840-94C3-752E877B2FD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02951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6" r:id="rId1"/>
    <p:sldLayoutId id="2147483707" r:id="rId2"/>
    <p:sldLayoutId id="2147483708" r:id="rId3"/>
    <p:sldLayoutId id="2147483709" r:id="rId4"/>
    <p:sldLayoutId id="2147483710" r:id="rId5"/>
    <p:sldLayoutId id="2147483711" r:id="rId6"/>
  </p:sldLayoutIdLst>
  <p:txStyles>
    <p:titleStyle>
      <a:lvl1pPr algn="l" defTabSz="457200" rtl="0" eaLnBrk="1" latinLnBrk="0" hangingPunct="1">
        <a:spcBef>
          <a:spcPct val="0"/>
        </a:spcBef>
        <a:buNone/>
        <a:defRPr lang="en-US" sz="3300" b="0" i="0" u="none" strike="noStrike" kern="1200" baseline="30000" smtClean="0">
          <a:solidFill>
            <a:srgbClr val="FFFFFF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rotWithShape="1">
          <a:blip r:embed="rId8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616535"/>
            <a:ext cx="2895600" cy="104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lang="en-US" sz="1200" b="0" i="0" u="none" strike="noStrike" baseline="30000" smtClean="0">
                <a:latin typeface="Gotham Book"/>
                <a:cs typeface="Gotham Book"/>
              </a:defRPr>
            </a:lvl1pPr>
          </a:lstStyle>
          <a:p>
            <a:r>
              <a:rPr lang="en-US" dirty="0" smtClean="0"/>
              <a:t>© 2016 HEALING HEALTHCARE SYSTEMS INC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510061"/>
            <a:ext cx="2133600" cy="21141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>
                    <a:tint val="75000"/>
                  </a:schemeClr>
                </a:solidFill>
                <a:latin typeface="Gotham Book"/>
                <a:cs typeface="Gotham Book"/>
              </a:defRPr>
            </a:lvl1pPr>
          </a:lstStyle>
          <a:p>
            <a:r>
              <a:rPr lang="en-US" dirty="0" smtClean="0"/>
              <a:t>PAGE </a:t>
            </a:r>
            <a:fld id="{9B757C5A-DC3E-4840-94C3-752E877B2FD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05100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  <p:sldLayoutId id="2147483674" r:id="rId4"/>
    <p:sldLayoutId id="2147483675" r:id="rId5"/>
    <p:sldLayoutId id="2147483676" r:id="rId6"/>
  </p:sldLayoutIdLst>
  <p:txStyles>
    <p:titleStyle>
      <a:lvl1pPr algn="l" defTabSz="457200" rtl="0" eaLnBrk="1" latinLnBrk="0" hangingPunct="1">
        <a:spcBef>
          <a:spcPct val="0"/>
        </a:spcBef>
        <a:buNone/>
        <a:defRPr lang="en-US" sz="3300" b="0" i="0" u="none" strike="noStrike" kern="1200" baseline="30000" smtClean="0">
          <a:solidFill>
            <a:srgbClr val="FFFFFF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616535"/>
            <a:ext cx="2895600" cy="104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lang="en-US" sz="1200" b="0" i="0" u="none" strike="noStrike" baseline="30000" smtClean="0">
                <a:latin typeface="Gotham Book"/>
                <a:cs typeface="Gotham Book"/>
              </a:defRPr>
            </a:lvl1pPr>
          </a:lstStyle>
          <a:p>
            <a:r>
              <a:rPr lang="en-US" dirty="0" smtClean="0"/>
              <a:t>© 2016 HEALING HEALTHCARE SYSTEMS INC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510061"/>
            <a:ext cx="2133600" cy="21141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>
                    <a:tint val="75000"/>
                  </a:schemeClr>
                </a:solidFill>
                <a:latin typeface="Gotham Book"/>
                <a:cs typeface="Gotham Book"/>
              </a:defRPr>
            </a:lvl1pPr>
          </a:lstStyle>
          <a:p>
            <a:r>
              <a:rPr lang="en-US" dirty="0" smtClean="0"/>
              <a:t>PAGE </a:t>
            </a:r>
            <a:fld id="{9B757C5A-DC3E-4840-94C3-752E877B2FD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66421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7" r:id="rId1"/>
  </p:sldLayoutIdLst>
  <p:timing>
    <p:tnLst>
      <p:par>
        <p:cTn id="1" dur="indefinite" restart="never" nodeType="tmRoot"/>
      </p:par>
    </p:tnLst>
  </p:timing>
  <p:txStyles>
    <p:titleStyle>
      <a:lvl1pPr algn="l" defTabSz="457200" rtl="0" eaLnBrk="1" latinLnBrk="0" hangingPunct="1">
        <a:spcBef>
          <a:spcPct val="0"/>
        </a:spcBef>
        <a:buNone/>
        <a:defRPr lang="en-US" sz="3300" b="0" i="0" u="none" strike="noStrike" kern="1200" baseline="30000" smtClean="0">
          <a:solidFill>
            <a:srgbClr val="FFFFFF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616535"/>
            <a:ext cx="2895600" cy="104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lang="en-US" sz="1200" b="0" i="0" u="none" strike="noStrike" baseline="30000" smtClean="0">
                <a:latin typeface="Gotham Book"/>
                <a:cs typeface="Gotham Book"/>
              </a:defRPr>
            </a:lvl1pPr>
          </a:lstStyle>
          <a:p>
            <a:r>
              <a:rPr lang="en-US" dirty="0" smtClean="0"/>
              <a:t>© 2016 HEALING HEALTHCARE SYSTEMS INC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510061"/>
            <a:ext cx="2133600" cy="21141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>
                    <a:tint val="75000"/>
                  </a:schemeClr>
                </a:solidFill>
                <a:latin typeface="Gotham Book"/>
                <a:cs typeface="Gotham Book"/>
              </a:defRPr>
            </a:lvl1pPr>
          </a:lstStyle>
          <a:p>
            <a:r>
              <a:rPr lang="en-US" dirty="0" smtClean="0"/>
              <a:t>PAGE </a:t>
            </a:r>
            <a:fld id="{9B757C5A-DC3E-4840-94C3-752E877B2FD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96025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7" r:id="rId1"/>
  </p:sldLayoutIdLst>
  <p:timing>
    <p:tnLst>
      <p:par>
        <p:cTn id="1" dur="indefinite" restart="never" nodeType="tmRoot"/>
      </p:par>
    </p:tnLst>
  </p:timing>
  <p:txStyles>
    <p:titleStyle>
      <a:lvl1pPr algn="l" defTabSz="457200" rtl="0" eaLnBrk="1" latinLnBrk="0" hangingPunct="1">
        <a:spcBef>
          <a:spcPct val="0"/>
        </a:spcBef>
        <a:buNone/>
        <a:defRPr lang="en-US" sz="3300" b="0" i="0" u="none" strike="noStrike" kern="1200" baseline="30000" smtClean="0">
          <a:solidFill>
            <a:srgbClr val="FFFFFF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616535"/>
            <a:ext cx="2895600" cy="104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lang="en-US" sz="1200" b="0" i="0" u="none" strike="noStrike" baseline="30000" smtClean="0">
                <a:latin typeface="Gotham Book"/>
                <a:cs typeface="Gotham Book"/>
              </a:defRPr>
            </a:lvl1pPr>
          </a:lstStyle>
          <a:p>
            <a:r>
              <a:rPr lang="en-US" dirty="0" smtClean="0"/>
              <a:t>© 2016 HEALING HEALTHCARE SYSTEMS INC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510061"/>
            <a:ext cx="2133600" cy="21141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>
                    <a:tint val="75000"/>
                  </a:schemeClr>
                </a:solidFill>
                <a:latin typeface="Gotham Book"/>
                <a:cs typeface="Gotham Book"/>
              </a:defRPr>
            </a:lvl1pPr>
          </a:lstStyle>
          <a:p>
            <a:r>
              <a:rPr lang="en-US" dirty="0" smtClean="0"/>
              <a:t>PAGE </a:t>
            </a:r>
            <a:fld id="{9B757C5A-DC3E-4840-94C3-752E877B2FD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968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9" r:id="rId1"/>
  </p:sldLayoutIdLst>
  <p:timing>
    <p:tnLst>
      <p:par>
        <p:cTn id="1" dur="indefinite" restart="never" nodeType="tmRoot"/>
      </p:par>
    </p:tnLst>
  </p:timing>
  <p:txStyles>
    <p:titleStyle>
      <a:lvl1pPr algn="l" defTabSz="457200" rtl="0" eaLnBrk="1" latinLnBrk="0" hangingPunct="1">
        <a:spcBef>
          <a:spcPct val="0"/>
        </a:spcBef>
        <a:buNone/>
        <a:defRPr lang="en-US" sz="3300" b="0" i="0" u="none" strike="noStrike" kern="1200" baseline="30000" smtClean="0">
          <a:solidFill>
            <a:srgbClr val="FFFFFF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616535"/>
            <a:ext cx="2895600" cy="104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lang="en-US" sz="1200" b="0" i="0" u="none" strike="noStrike" baseline="30000" smtClean="0">
                <a:latin typeface="Gotham Book"/>
                <a:cs typeface="Gotham Book"/>
              </a:defRPr>
            </a:lvl1pPr>
          </a:lstStyle>
          <a:p>
            <a:r>
              <a:rPr lang="en-US" dirty="0" smtClean="0"/>
              <a:t>© 2016 HEALING HEALTHCARE SYSTEMS INC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510061"/>
            <a:ext cx="2133600" cy="21141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>
                    <a:tint val="75000"/>
                  </a:schemeClr>
                </a:solidFill>
                <a:latin typeface="Gotham Book"/>
                <a:cs typeface="Gotham Book"/>
              </a:defRPr>
            </a:lvl1pPr>
          </a:lstStyle>
          <a:p>
            <a:r>
              <a:rPr lang="en-US" dirty="0" smtClean="0"/>
              <a:t>PAGE </a:t>
            </a:r>
            <a:fld id="{9B757C5A-DC3E-4840-94C3-752E877B2FD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74767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3" r:id="rId1"/>
  </p:sldLayoutIdLst>
  <p:timing>
    <p:tnLst>
      <p:par>
        <p:cTn id="1" dur="indefinite" restart="never" nodeType="tmRoot"/>
      </p:par>
    </p:tnLst>
  </p:timing>
  <p:txStyles>
    <p:titleStyle>
      <a:lvl1pPr algn="l" defTabSz="457200" rtl="0" eaLnBrk="1" latinLnBrk="0" hangingPunct="1">
        <a:spcBef>
          <a:spcPct val="0"/>
        </a:spcBef>
        <a:buNone/>
        <a:defRPr lang="en-US" sz="3300" b="0" i="0" u="none" strike="noStrike" kern="1200" baseline="30000" smtClean="0">
          <a:solidFill>
            <a:srgbClr val="FFFFFF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healinghealth.com/" TargetMode="External"/><Relationship Id="rId2" Type="http://schemas.openxmlformats.org/officeDocument/2006/relationships/hyperlink" Target="mailto:hbridges@healinghealth.com" TargetMode="Externa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3.jp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/>
        </p:nvSpPr>
        <p:spPr>
          <a:xfrm>
            <a:off x="890121" y="2805449"/>
            <a:ext cx="702388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 smtClean="0">
                <a:solidFill>
                  <a:srgbClr val="800080"/>
                </a:solidFill>
              </a:rPr>
              <a:t>RWJBarnabas</a:t>
            </a:r>
            <a:r>
              <a:rPr lang="en-US" sz="3600" b="1" dirty="0" smtClean="0">
                <a:solidFill>
                  <a:srgbClr val="800080"/>
                </a:solidFill>
              </a:rPr>
              <a:t> </a:t>
            </a:r>
            <a:r>
              <a:rPr lang="en-US" sz="3600" b="1" dirty="0" smtClean="0">
                <a:solidFill>
                  <a:srgbClr val="800080"/>
                </a:solidFill>
              </a:rPr>
              <a:t>Health</a:t>
            </a:r>
            <a:endParaRPr lang="en-US" sz="3600" b="1" dirty="0" smtClean="0">
              <a:solidFill>
                <a:srgbClr val="800080"/>
              </a:solidFill>
            </a:endParaRPr>
          </a:p>
          <a:p>
            <a:r>
              <a:rPr lang="en-US" sz="2800" b="1" dirty="0" err="1" smtClean="0">
                <a:solidFill>
                  <a:srgbClr val="800080"/>
                </a:solidFill>
              </a:rPr>
              <a:t>NetLearning</a:t>
            </a:r>
            <a:r>
              <a:rPr lang="en-US" sz="2800" b="1" dirty="0" smtClean="0">
                <a:solidFill>
                  <a:srgbClr val="800080"/>
                </a:solidFill>
              </a:rPr>
              <a:t> Platform</a:t>
            </a:r>
            <a:endParaRPr lang="en-US" sz="2800" b="1" dirty="0">
              <a:solidFill>
                <a:srgbClr val="800080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338" y="1102765"/>
            <a:ext cx="6959150" cy="10404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08871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257044" y="555484"/>
            <a:ext cx="5757483" cy="4623419"/>
          </a:xfrm>
        </p:spPr>
        <p:txBody>
          <a:bodyPr/>
          <a:lstStyle/>
          <a:p>
            <a:r>
              <a:rPr lang="en-US" sz="2400" dirty="0"/>
              <a:t>Please feel free to contact your </a:t>
            </a:r>
            <a:r>
              <a:rPr lang="en-US" sz="2400" dirty="0" smtClean="0"/>
              <a:t/>
            </a:r>
            <a:br>
              <a:rPr lang="en-US" sz="2400" dirty="0" smtClean="0"/>
            </a:br>
            <a:r>
              <a:rPr lang="en-US" sz="2400" dirty="0" smtClean="0"/>
              <a:t>Client </a:t>
            </a:r>
            <a:r>
              <a:rPr lang="en-US" sz="2400" dirty="0"/>
              <a:t>Success </a:t>
            </a:r>
            <a:r>
              <a:rPr lang="en-US" sz="2400" dirty="0" smtClean="0"/>
              <a:t>Specialist, Heather Bridges, with </a:t>
            </a:r>
            <a:r>
              <a:rPr lang="en-US" sz="2400" dirty="0"/>
              <a:t>any questions </a:t>
            </a:r>
            <a:r>
              <a:rPr lang="en-US" sz="2400" dirty="0" smtClean="0"/>
              <a:t>at 775 499 5596, or </a:t>
            </a:r>
            <a:r>
              <a:rPr lang="en-US" sz="2400" dirty="0" smtClean="0">
                <a:hlinkClick r:id="rId2"/>
              </a:rPr>
              <a:t>hbridges@healinghealth.com</a:t>
            </a:r>
            <a:r>
              <a:rPr lang="en-US" sz="2400" dirty="0" smtClean="0"/>
              <a:t>.  </a:t>
            </a:r>
          </a:p>
          <a:p>
            <a:endParaRPr lang="en-US" sz="2400" dirty="0" smtClean="0"/>
          </a:p>
          <a:p>
            <a:r>
              <a:rPr lang="en-US" sz="2400" dirty="0" smtClean="0"/>
              <a:t>Heather </a:t>
            </a:r>
            <a:r>
              <a:rPr lang="en-US" sz="2400" dirty="0"/>
              <a:t>can also provide additional resources including informational support materials (patient flyers, bedside cards, meal tray cards, etc.) as well as utilization strategies, studies and more</a:t>
            </a:r>
            <a:r>
              <a:rPr lang="en-US" sz="2400" dirty="0" smtClean="0"/>
              <a:t>.</a:t>
            </a:r>
          </a:p>
          <a:p>
            <a:endParaRPr lang="en-US" sz="1800" dirty="0"/>
          </a:p>
          <a:p>
            <a:r>
              <a:rPr lang="en-US" b="1" dirty="0">
                <a:solidFill>
                  <a:schemeClr val="bg1"/>
                </a:solidFill>
                <a:hlinkClick r:id="rId3"/>
              </a:rPr>
              <a:t>healinghealth.com</a:t>
            </a:r>
            <a:r>
              <a:rPr lang="en-US" b="1" dirty="0">
                <a:solidFill>
                  <a:schemeClr val="bg1"/>
                </a:solidFill>
              </a:rPr>
              <a:t> | 800 348 0799</a:t>
            </a:r>
          </a:p>
          <a:p>
            <a:endParaRPr lang="en-US" sz="18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194" y="555484"/>
            <a:ext cx="2157845" cy="2632778"/>
          </a:xfrm>
          <a:prstGeom prst="rect">
            <a:avLst/>
          </a:prstGeom>
          <a:effectLst>
            <a:softEdge rad="63500"/>
          </a:effectLst>
        </p:spPr>
      </p:pic>
    </p:spTree>
    <p:extLst>
      <p:ext uri="{BB962C8B-B14F-4D97-AF65-F5344CB8AC3E}">
        <p14:creationId xmlns:p14="http://schemas.microsoft.com/office/powerpoint/2010/main" val="9617807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0"/>
          </p:nvPr>
        </p:nvSpPr>
        <p:spPr>
          <a:xfrm>
            <a:off x="528638" y="2000668"/>
            <a:ext cx="8158162" cy="2271713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24/7 broadcast on dedicated TV </a:t>
            </a:r>
            <a:r>
              <a:rPr lang="en-US" sz="2800" dirty="0" smtClean="0"/>
              <a:t>channel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 smtClean="0"/>
              <a:t>Nature </a:t>
            </a:r>
            <a:r>
              <a:rPr lang="en-US" sz="2800" dirty="0"/>
              <a:t>video/instrumental </a:t>
            </a:r>
            <a:r>
              <a:rPr lang="en-US" sz="2800" dirty="0" smtClean="0"/>
              <a:t>music</a:t>
            </a:r>
          </a:p>
          <a:p>
            <a:r>
              <a:rPr lang="en-US" sz="2800" b="0" dirty="0"/>
              <a:t>	</a:t>
            </a:r>
            <a:r>
              <a:rPr lang="en-US" sz="2800" b="0" dirty="0" smtClean="0"/>
              <a:t>→</a:t>
            </a:r>
            <a:endParaRPr lang="en-US" sz="2800" dirty="0" smtClean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800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4294967295"/>
          </p:nvPr>
        </p:nvSpPr>
        <p:spPr>
          <a:xfrm>
            <a:off x="420786" y="382279"/>
            <a:ext cx="7606513" cy="1036637"/>
          </a:xfrm>
          <a:prstGeom prst="rect">
            <a:avLst/>
          </a:prstGeom>
        </p:spPr>
        <p:txBody>
          <a:bodyPr/>
          <a:lstStyle/>
          <a:p>
            <a:pPr marL="0" indent="0">
              <a:buNone/>
            </a:pPr>
            <a:r>
              <a:rPr lang="en-US" sz="3600" b="1" dirty="0" smtClean="0">
                <a:solidFill>
                  <a:srgbClr val="800080"/>
                </a:solidFill>
              </a:rPr>
              <a:t>The C.A.R.E. Channel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2800" b="0" dirty="0" smtClean="0">
                <a:solidFill>
                  <a:srgbClr val="800080"/>
                </a:solidFill>
              </a:rPr>
              <a:t>Continuous Ambient Relaxation Environment</a:t>
            </a:r>
            <a:r>
              <a:rPr lang="en-US" dirty="0" smtClean="0">
                <a:solidFill>
                  <a:srgbClr val="800080"/>
                </a:solidFill>
              </a:rPr>
              <a:t>	</a:t>
            </a:r>
            <a:endParaRPr lang="en-US" dirty="0">
              <a:solidFill>
                <a:srgbClr val="80008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09596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25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0"/>
          </p:nvPr>
        </p:nvSpPr>
        <p:spPr>
          <a:xfrm>
            <a:off x="528638" y="1725540"/>
            <a:ext cx="8158162" cy="2271713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b="0" dirty="0" smtClean="0">
                <a:solidFill>
                  <a:schemeClr val="bg1"/>
                </a:solidFill>
              </a:rPr>
              <a:t>From 10pm to 6am, C.A.R.E. supports sleep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b="0" dirty="0" smtClean="0">
                <a:solidFill>
                  <a:schemeClr val="bg1"/>
                </a:solidFill>
              </a:rPr>
              <a:t>Visual is a moving starfield; music is less active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b="0" dirty="0" smtClean="0">
                <a:solidFill>
                  <a:schemeClr val="bg1"/>
                </a:solidFill>
              </a:rPr>
              <a:t>Supports circadian rhythm, integral to healing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b="0" dirty="0" smtClean="0">
                <a:solidFill>
                  <a:schemeClr val="bg1"/>
                </a:solidFill>
              </a:rPr>
              <a:t>Improves Quiet at Night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b="0" dirty="0" smtClean="0">
                <a:solidFill>
                  <a:schemeClr val="bg1"/>
                </a:solidFill>
              </a:rPr>
              <a:t>Comforts patients (anxiety and fear are highest at night)</a:t>
            </a:r>
          </a:p>
          <a:p>
            <a:r>
              <a:rPr lang="en-US" sz="2800" b="0" dirty="0" smtClean="0">
                <a:solidFill>
                  <a:schemeClr val="bg1"/>
                </a:solidFill>
              </a:rPr>
              <a:t>	→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800" dirty="0">
              <a:solidFill>
                <a:schemeClr val="bg1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quarter" idx="4294967295"/>
          </p:nvPr>
        </p:nvSpPr>
        <p:spPr>
          <a:xfrm>
            <a:off x="420786" y="382279"/>
            <a:ext cx="7606513" cy="1036637"/>
          </a:xfrm>
          <a:prstGeom prst="rect">
            <a:avLst/>
          </a:prstGeom>
        </p:spPr>
        <p:txBody>
          <a:bodyPr/>
          <a:lstStyle/>
          <a:p>
            <a:pPr marL="0" indent="0">
              <a:buNone/>
            </a:pPr>
            <a:r>
              <a:rPr lang="en-US" sz="3600" b="1" dirty="0">
                <a:solidFill>
                  <a:schemeClr val="bg1"/>
                </a:solidFill>
              </a:rPr>
              <a:t>Special Nighttime Programming</a:t>
            </a:r>
          </a:p>
          <a:p>
            <a:pPr marL="0" indent="0">
              <a:buNone/>
            </a:pPr>
            <a:endParaRPr lang="en-US" dirty="0">
              <a:solidFill>
                <a:srgbClr val="80008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84038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5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25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9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175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31696"/>
            <a:ext cx="8229600" cy="4394467"/>
          </a:xfrm>
        </p:spPr>
        <p:txBody>
          <a:bodyPr/>
          <a:lstStyle/>
          <a:p>
            <a:pPr marL="514350" indent="-514350">
              <a:buFont typeface="Arial" panose="020B0604020202020204" pitchFamily="34" charset="0"/>
              <a:buChar char="•"/>
            </a:pPr>
            <a:r>
              <a:rPr lang="en-US" dirty="0"/>
              <a:t>Humans are innately attracted to living </a:t>
            </a:r>
            <a:r>
              <a:rPr lang="en-US" dirty="0" smtClean="0"/>
              <a:t>things</a:t>
            </a:r>
          </a:p>
          <a:p>
            <a:pPr marL="514350" indent="-514350">
              <a:buFont typeface="Arial" panose="020B0604020202020204" pitchFamily="34" charset="0"/>
              <a:buChar char="•"/>
            </a:pPr>
            <a:r>
              <a:rPr lang="en-US" dirty="0" smtClean="0"/>
              <a:t>Peaceful </a:t>
            </a:r>
            <a:r>
              <a:rPr lang="en-US" dirty="0"/>
              <a:t>nature imagery triggers inherent relaxation </a:t>
            </a:r>
            <a:r>
              <a:rPr lang="en-US" dirty="0" smtClean="0"/>
              <a:t>response</a:t>
            </a:r>
          </a:p>
          <a:p>
            <a:pPr marL="514350" indent="-514350">
              <a:buFont typeface="Arial" panose="020B0604020202020204" pitchFamily="34" charset="0"/>
              <a:buChar char="•"/>
            </a:pPr>
            <a:r>
              <a:rPr lang="en-US" dirty="0"/>
              <a:t>Studies connect use of nature imagery to </a:t>
            </a:r>
            <a:r>
              <a:rPr lang="en-US" dirty="0" smtClean="0"/>
              <a:t>improved</a:t>
            </a:r>
            <a:r>
              <a:rPr lang="en-US" b="1" dirty="0" smtClean="0"/>
              <a:t> </a:t>
            </a:r>
            <a:r>
              <a:rPr lang="en-US" dirty="0" smtClean="0"/>
              <a:t>patient </a:t>
            </a:r>
            <a:r>
              <a:rPr lang="en-US" dirty="0"/>
              <a:t>outcomes </a:t>
            </a:r>
            <a:endParaRPr lang="en-US" dirty="0" smtClean="0"/>
          </a:p>
          <a:p>
            <a:r>
              <a:rPr lang="en-US" dirty="0" smtClean="0"/>
              <a:t>	</a:t>
            </a:r>
            <a:r>
              <a:rPr lang="en-US" dirty="0" smtClean="0"/>
              <a:t>→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en-US" dirty="0"/>
              <a:t>Theory of </a:t>
            </a:r>
            <a:r>
              <a:rPr lang="en-US" dirty="0" err="1" smtClean="0"/>
              <a:t>Biophilia</a:t>
            </a:r>
            <a:endParaRPr lang="en-US" dirty="0" smtClean="0"/>
          </a:p>
          <a:p>
            <a:r>
              <a:rPr lang="en-US" sz="2800" b="0" dirty="0" smtClean="0"/>
              <a:t>Why does C.A.R.E. feature nature </a:t>
            </a:r>
            <a:r>
              <a:rPr lang="en-US" sz="2800" b="0" dirty="0"/>
              <a:t>imagery?</a:t>
            </a:r>
          </a:p>
        </p:txBody>
      </p:sp>
    </p:spTree>
    <p:extLst>
      <p:ext uri="{BB962C8B-B14F-4D97-AF65-F5344CB8AC3E}">
        <p14:creationId xmlns:p14="http://schemas.microsoft.com/office/powerpoint/2010/main" val="17228649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75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75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9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27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31696"/>
            <a:ext cx="8229600" cy="4394467"/>
          </a:xfrm>
        </p:spPr>
        <p:txBody>
          <a:bodyPr/>
          <a:lstStyle/>
          <a:p>
            <a:r>
              <a:rPr lang="en-US" dirty="0" smtClean="0"/>
              <a:t>Studies connect music to:</a:t>
            </a:r>
          </a:p>
          <a:p>
            <a:pPr marL="514350" indent="-514350">
              <a:buFont typeface="Arial" panose="020B0604020202020204" pitchFamily="34" charset="0"/>
              <a:buChar char="•"/>
            </a:pPr>
            <a:r>
              <a:rPr lang="en-US" dirty="0"/>
              <a:t>Lower stress </a:t>
            </a:r>
            <a:r>
              <a:rPr lang="en-US" dirty="0" smtClean="0"/>
              <a:t>levels</a:t>
            </a:r>
          </a:p>
          <a:p>
            <a:pPr marL="514350" indent="-514350">
              <a:buFont typeface="Arial" panose="020B0604020202020204" pitchFamily="34" charset="0"/>
              <a:buChar char="•"/>
            </a:pPr>
            <a:r>
              <a:rPr lang="en-US" dirty="0"/>
              <a:t>Reduced </a:t>
            </a:r>
            <a:r>
              <a:rPr lang="en-US" dirty="0" smtClean="0"/>
              <a:t>anxiety</a:t>
            </a:r>
          </a:p>
          <a:p>
            <a:pPr marL="514350" indent="-514350">
              <a:buFont typeface="Arial" panose="020B0604020202020204" pitchFamily="34" charset="0"/>
              <a:buChar char="•"/>
            </a:pPr>
            <a:r>
              <a:rPr lang="en-US" dirty="0"/>
              <a:t>Mitigation of </a:t>
            </a:r>
            <a:r>
              <a:rPr lang="en-US" dirty="0" smtClean="0"/>
              <a:t>pain</a:t>
            </a:r>
          </a:p>
          <a:p>
            <a:pPr marL="514350" indent="-514350">
              <a:buFont typeface="Arial" panose="020B0604020202020204" pitchFamily="34" charset="0"/>
              <a:buChar char="•"/>
            </a:pPr>
            <a:r>
              <a:rPr lang="en-US" dirty="0"/>
              <a:t>Originally composed instrumental music serves across the patient population (generations, regions, backgrounds</a:t>
            </a:r>
            <a:r>
              <a:rPr lang="en-US" dirty="0" smtClean="0"/>
              <a:t>)</a:t>
            </a:r>
          </a:p>
          <a:p>
            <a:r>
              <a:rPr lang="en-US" dirty="0"/>
              <a:t>	</a:t>
            </a:r>
            <a:r>
              <a:rPr lang="en-US" dirty="0" smtClean="0"/>
              <a:t>→</a:t>
            </a:r>
            <a:endParaRPr lang="en-US" dirty="0"/>
          </a:p>
          <a:p>
            <a:pPr marL="514350" indent="-5143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en-US" dirty="0"/>
              <a:t>Music and </a:t>
            </a:r>
            <a:r>
              <a:rPr lang="en-US" dirty="0" smtClean="0"/>
              <a:t>Outcomes</a:t>
            </a:r>
          </a:p>
          <a:p>
            <a:r>
              <a:rPr lang="en-US" sz="2800" b="0" dirty="0"/>
              <a:t>Why </a:t>
            </a:r>
            <a:r>
              <a:rPr lang="en-US" sz="2800" b="0" dirty="0" smtClean="0"/>
              <a:t>does C.A.R.E. feature music?</a:t>
            </a:r>
            <a:endParaRPr lang="en-US" sz="2800" b="0" dirty="0"/>
          </a:p>
        </p:txBody>
      </p:sp>
    </p:spTree>
    <p:extLst>
      <p:ext uri="{BB962C8B-B14F-4D97-AF65-F5344CB8AC3E}">
        <p14:creationId xmlns:p14="http://schemas.microsoft.com/office/powerpoint/2010/main" val="21426085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5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5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75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27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31695"/>
            <a:ext cx="8229600" cy="4394467"/>
          </a:xfrm>
        </p:spPr>
        <p:txBody>
          <a:bodyPr/>
          <a:lstStyle/>
          <a:p>
            <a:pPr marL="514350" indent="-514350">
              <a:buFont typeface="Arial" panose="020B0604020202020204" pitchFamily="34" charset="0"/>
              <a:buChar char="•"/>
            </a:pPr>
            <a:r>
              <a:rPr lang="en-US" dirty="0"/>
              <a:t>Production is evidence </a:t>
            </a:r>
            <a:r>
              <a:rPr lang="en-US" dirty="0" smtClean="0"/>
              <a:t>informed</a:t>
            </a:r>
          </a:p>
          <a:p>
            <a:pPr marL="514350" indent="-514350">
              <a:buFont typeface="Arial" panose="020B0604020202020204" pitchFamily="34" charset="0"/>
              <a:buChar char="•"/>
            </a:pPr>
            <a:r>
              <a:rPr lang="en-US" dirty="0"/>
              <a:t>Imagery and music </a:t>
            </a:r>
            <a:r>
              <a:rPr lang="en-US" dirty="0" smtClean="0"/>
              <a:t>are carefully </a:t>
            </a:r>
            <a:r>
              <a:rPr lang="en-US" dirty="0"/>
              <a:t>chosen for appropriateness to patient </a:t>
            </a:r>
            <a:r>
              <a:rPr lang="en-US" dirty="0" smtClean="0"/>
              <a:t>care</a:t>
            </a:r>
          </a:p>
          <a:p>
            <a:pPr marL="514350" indent="-514350">
              <a:buFont typeface="Arial" panose="020B0604020202020204" pitchFamily="34" charset="0"/>
              <a:buChar char="•"/>
            </a:pPr>
            <a:r>
              <a:rPr lang="en-US" dirty="0"/>
              <a:t>Slow edits/transitions won’t confuse highly </a:t>
            </a:r>
            <a:r>
              <a:rPr lang="en-US" dirty="0" smtClean="0"/>
              <a:t>medicated patients</a:t>
            </a:r>
          </a:p>
          <a:p>
            <a:r>
              <a:rPr lang="en-US" dirty="0"/>
              <a:t>	</a:t>
            </a:r>
            <a:r>
              <a:rPr lang="en-US" dirty="0" smtClean="0"/>
              <a:t>→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en-US" dirty="0"/>
              <a:t>C.A.R.E. is </a:t>
            </a:r>
            <a:r>
              <a:rPr lang="en-US" dirty="0" smtClean="0"/>
              <a:t>designed for clinical settings</a:t>
            </a:r>
          </a:p>
          <a:p>
            <a:r>
              <a:rPr lang="en-US" sz="2800" b="0" dirty="0" smtClean="0"/>
              <a:t>C.A.R.E. is a therapeutic tool, not </a:t>
            </a:r>
            <a:r>
              <a:rPr lang="en-US" sz="2800" b="0" dirty="0"/>
              <a:t>a </a:t>
            </a:r>
            <a:r>
              <a:rPr lang="en-US" sz="2800" b="0" dirty="0" smtClean="0"/>
              <a:t>“relaxation video”</a:t>
            </a:r>
            <a:endParaRPr lang="en-US" sz="2800" b="0" dirty="0"/>
          </a:p>
        </p:txBody>
      </p:sp>
    </p:spTree>
    <p:extLst>
      <p:ext uri="{BB962C8B-B14F-4D97-AF65-F5344CB8AC3E}">
        <p14:creationId xmlns:p14="http://schemas.microsoft.com/office/powerpoint/2010/main" val="36809156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27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25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27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65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25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570488" y="1172700"/>
            <a:ext cx="8229600" cy="4629783"/>
          </a:xfrm>
        </p:spPr>
        <p:txBody>
          <a:bodyPr/>
          <a:lstStyle/>
          <a:p>
            <a:r>
              <a:rPr lang="en-US" sz="2800" dirty="0" smtClean="0">
                <a:solidFill>
                  <a:schemeClr val="tx2"/>
                </a:solidFill>
              </a:rPr>
              <a:t>An ongoing </a:t>
            </a:r>
            <a:r>
              <a:rPr lang="en-US" sz="2800" dirty="0">
                <a:solidFill>
                  <a:schemeClr val="tx2"/>
                </a:solidFill>
              </a:rPr>
              <a:t>therapeutic </a:t>
            </a:r>
            <a:r>
              <a:rPr lang="en-US" sz="2800" dirty="0" smtClean="0">
                <a:solidFill>
                  <a:schemeClr val="tx2"/>
                </a:solidFill>
              </a:rPr>
              <a:t>presence </a:t>
            </a:r>
            <a:br>
              <a:rPr lang="en-US" sz="2800" dirty="0" smtClean="0">
                <a:solidFill>
                  <a:schemeClr val="tx2"/>
                </a:solidFill>
              </a:rPr>
            </a:br>
            <a:r>
              <a:rPr lang="en-US" sz="2800" dirty="0" smtClean="0">
                <a:solidFill>
                  <a:schemeClr val="tx2"/>
                </a:solidFill>
              </a:rPr>
              <a:t>at </a:t>
            </a:r>
            <a:r>
              <a:rPr lang="en-US" sz="2800" dirty="0">
                <a:solidFill>
                  <a:schemeClr val="tx2"/>
                </a:solidFill>
              </a:rPr>
              <a:t>the </a:t>
            </a:r>
            <a:r>
              <a:rPr lang="en-US" sz="2800" dirty="0" smtClean="0">
                <a:solidFill>
                  <a:schemeClr val="tx2"/>
                </a:solidFill>
              </a:rPr>
              <a:t>bedside</a:t>
            </a:r>
          </a:p>
          <a:p>
            <a:r>
              <a:rPr lang="en-US" dirty="0">
                <a:solidFill>
                  <a:schemeClr val="tx2"/>
                </a:solidFill>
              </a:rPr>
              <a:t> →</a:t>
            </a:r>
            <a:endParaRPr lang="en-US" sz="2800" dirty="0">
              <a:solidFill>
                <a:schemeClr val="tx2"/>
              </a:solidFill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en-US" dirty="0">
                <a:solidFill>
                  <a:schemeClr val="tx2"/>
                </a:solidFill>
              </a:rPr>
              <a:t>C.A.R.E. supports both staff and patients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18662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0"/>
          </p:nvPr>
        </p:nvSpPr>
        <p:spPr>
          <a:xfrm>
            <a:off x="528638" y="460375"/>
            <a:ext cx="8158162" cy="1311781"/>
          </a:xfrm>
        </p:spPr>
        <p:txBody>
          <a:bodyPr/>
          <a:lstStyle/>
          <a:p>
            <a:r>
              <a:rPr lang="en-US" dirty="0"/>
              <a:t>For patients, a positive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distraction </a:t>
            </a:r>
            <a:r>
              <a:rPr lang="en-US" dirty="0"/>
              <a:t>can: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99405" y="1772155"/>
            <a:ext cx="4790485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2"/>
                </a:solidFill>
              </a:rPr>
              <a:t>Mitigate anxiety, loneliness, </a:t>
            </a:r>
            <a:r>
              <a:rPr lang="en-US" sz="2400" dirty="0" smtClean="0">
                <a:solidFill>
                  <a:schemeClr val="tx2"/>
                </a:solidFill>
              </a:rPr>
              <a:t>pain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chemeClr val="tx2"/>
                </a:solidFill>
              </a:rPr>
              <a:t>Improve </a:t>
            </a:r>
            <a:r>
              <a:rPr lang="en-US" sz="2400" dirty="0">
                <a:solidFill>
                  <a:schemeClr val="tx2"/>
                </a:solidFill>
              </a:rPr>
              <a:t>the Patient Experience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chemeClr val="tx2"/>
                </a:solidFill>
              </a:rPr>
              <a:t>Reduce </a:t>
            </a:r>
            <a:r>
              <a:rPr lang="en-US" sz="2400" dirty="0">
                <a:solidFill>
                  <a:schemeClr val="tx2"/>
                </a:solidFill>
              </a:rPr>
              <a:t>the need for pain/sleep </a:t>
            </a:r>
            <a:r>
              <a:rPr lang="en-US" sz="2400" dirty="0" smtClean="0">
                <a:solidFill>
                  <a:schemeClr val="tx2"/>
                </a:solidFill>
              </a:rPr>
              <a:t>meds</a:t>
            </a:r>
          </a:p>
          <a:p>
            <a:r>
              <a:rPr lang="en-US" sz="2400" dirty="0" smtClean="0">
                <a:solidFill>
                  <a:schemeClr val="tx2"/>
                </a:solidFill>
              </a:rPr>
              <a:t>    →</a:t>
            </a:r>
            <a:endParaRPr lang="en-US" sz="2400" dirty="0">
              <a:solidFill>
                <a:schemeClr val="tx2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solidFill>
                <a:srgbClr val="80008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52648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5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411821"/>
            <a:ext cx="9144000" cy="2905914"/>
          </a:xfrm>
          <a:prstGeom prst="rect">
            <a:avLst/>
          </a:prstGeom>
          <a:solidFill>
            <a:schemeClr val="tx1">
              <a:alpha val="59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0"/>
          </p:nvPr>
        </p:nvSpPr>
        <p:spPr>
          <a:xfrm>
            <a:off x="528638" y="460376"/>
            <a:ext cx="8158162" cy="729154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For staff, C.A.R.E. can: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99405" y="1238083"/>
            <a:ext cx="848045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chemeClr val="bg1"/>
                </a:solidFill>
              </a:rPr>
              <a:t>Reduce nursing </a:t>
            </a:r>
            <a:r>
              <a:rPr lang="en-US" sz="2400" b="1" dirty="0" smtClean="0">
                <a:solidFill>
                  <a:schemeClr val="bg1"/>
                </a:solidFill>
              </a:rPr>
              <a:t>calls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chemeClr val="bg1"/>
                </a:solidFill>
              </a:rPr>
              <a:t>Calm the hectic environment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chemeClr val="bg1"/>
                </a:solidFill>
              </a:rPr>
              <a:t>Support Quiet at Night </a:t>
            </a:r>
            <a:r>
              <a:rPr lang="en-US" sz="2400" b="1" dirty="0" smtClean="0">
                <a:solidFill>
                  <a:schemeClr val="bg1"/>
                </a:solidFill>
              </a:rPr>
              <a:t>initiatives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chemeClr val="bg1"/>
                </a:solidFill>
              </a:rPr>
              <a:t>Provide you personal moments of </a:t>
            </a:r>
            <a:r>
              <a:rPr lang="en-US" sz="2400" b="1" dirty="0" smtClean="0">
                <a:solidFill>
                  <a:schemeClr val="bg1"/>
                </a:solidFill>
              </a:rPr>
              <a:t>rejuvenation</a:t>
            </a:r>
          </a:p>
          <a:p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smtClean="0">
                <a:solidFill>
                  <a:schemeClr val="bg1"/>
                </a:solidFill>
              </a:rPr>
              <a:t>    →</a:t>
            </a:r>
            <a:endParaRPr lang="en-US" sz="2400" b="1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solidFill>
                <a:srgbClr val="80008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83785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75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25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hhs_master_slide_deck_5.11.16">
  <a:themeElements>
    <a:clrScheme name="HHS">
      <a:dk1>
        <a:sysClr val="windowText" lastClr="000000"/>
      </a:dk1>
      <a:lt1>
        <a:sysClr val="window" lastClr="FFFFFF"/>
      </a:lt1>
      <a:dk2>
        <a:srgbClr val="67207C"/>
      </a:dk2>
      <a:lt2>
        <a:srgbClr val="EEECE1"/>
      </a:lt2>
      <a:accent1>
        <a:srgbClr val="00665B"/>
      </a:accent1>
      <a:accent2>
        <a:srgbClr val="33A195"/>
      </a:accent2>
      <a:accent3>
        <a:srgbClr val="76D1C7"/>
      </a:accent3>
      <a:accent4>
        <a:srgbClr val="BFE5E1"/>
      </a:accent4>
      <a:accent5>
        <a:srgbClr val="9141A0"/>
      </a:accent5>
      <a:accent6>
        <a:srgbClr val="BC73CA"/>
      </a:accent6>
      <a:hlink>
        <a:srgbClr val="D600FF"/>
      </a:hlink>
      <a:folHlink>
        <a:srgbClr val="6C0081"/>
      </a:folHlink>
    </a:clrScheme>
    <a:fontScheme name="Expo">
      <a:majorFont>
        <a:latin typeface="Calibri"/>
        <a:ea typeface=""/>
        <a:cs typeface=""/>
        <a:font script="Jpan" typeface="ＭＳ ゴシック"/>
        <a:font script="Hans" typeface="宋体"/>
        <a:font script="Hant" typeface="新細明體"/>
      </a:majorFont>
      <a:minorFont>
        <a:latin typeface="Calibri"/>
        <a:ea typeface=""/>
        <a:cs typeface=""/>
        <a:font script="Jpan" typeface="ＭＳ ゴシック"/>
        <a:font script="Hans" typeface="宋体"/>
        <a:font script="Hant" typeface="新細明體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10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1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2_HHS-presentation">
  <a:themeElements>
    <a:clrScheme name="HHS">
      <a:dk1>
        <a:sysClr val="windowText" lastClr="000000"/>
      </a:dk1>
      <a:lt1>
        <a:sysClr val="window" lastClr="FFFFFF"/>
      </a:lt1>
      <a:dk2>
        <a:srgbClr val="67207C"/>
      </a:dk2>
      <a:lt2>
        <a:srgbClr val="EEECE1"/>
      </a:lt2>
      <a:accent1>
        <a:srgbClr val="00665B"/>
      </a:accent1>
      <a:accent2>
        <a:srgbClr val="33A195"/>
      </a:accent2>
      <a:accent3>
        <a:srgbClr val="76D1C7"/>
      </a:accent3>
      <a:accent4>
        <a:srgbClr val="BFE5E1"/>
      </a:accent4>
      <a:accent5>
        <a:srgbClr val="9141A0"/>
      </a:accent5>
      <a:accent6>
        <a:srgbClr val="BC73CA"/>
      </a:accent6>
      <a:hlink>
        <a:srgbClr val="D600FF"/>
      </a:hlink>
      <a:folHlink>
        <a:srgbClr val="6C0081"/>
      </a:folHlink>
    </a:clrScheme>
    <a:fontScheme name="Expo">
      <a:majorFont>
        <a:latin typeface="Calibri"/>
        <a:ea typeface=""/>
        <a:cs typeface=""/>
        <a:font script="Jpan" typeface="ＭＳ ゴシック"/>
        <a:font script="Hans" typeface="宋体"/>
        <a:font script="Hant" typeface="新細明體"/>
      </a:majorFont>
      <a:minorFont>
        <a:latin typeface="Calibri"/>
        <a:ea typeface=""/>
        <a:cs typeface=""/>
        <a:font script="Jpan" typeface="ＭＳ ゴシック"/>
        <a:font script="Hans" typeface="宋体"/>
        <a:font script="Hant" typeface="新細明體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Custom Design">
  <a:themeElements>
    <a:clrScheme name="HHS">
      <a:dk1>
        <a:sysClr val="windowText" lastClr="000000"/>
      </a:dk1>
      <a:lt1>
        <a:sysClr val="window" lastClr="FFFFFF"/>
      </a:lt1>
      <a:dk2>
        <a:srgbClr val="67207C"/>
      </a:dk2>
      <a:lt2>
        <a:srgbClr val="EEECE1"/>
      </a:lt2>
      <a:accent1>
        <a:srgbClr val="00665B"/>
      </a:accent1>
      <a:accent2>
        <a:srgbClr val="33A195"/>
      </a:accent2>
      <a:accent3>
        <a:srgbClr val="76D1C7"/>
      </a:accent3>
      <a:accent4>
        <a:srgbClr val="BFE5E1"/>
      </a:accent4>
      <a:accent5>
        <a:srgbClr val="9141A0"/>
      </a:accent5>
      <a:accent6>
        <a:srgbClr val="BC73CA"/>
      </a:accent6>
      <a:hlink>
        <a:srgbClr val="D600FF"/>
      </a:hlink>
      <a:folHlink>
        <a:srgbClr val="6C0081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1_Custom Design">
  <a:themeElements>
    <a:clrScheme name="Custom 1">
      <a:dk1>
        <a:sysClr val="windowText" lastClr="000000"/>
      </a:dk1>
      <a:lt1>
        <a:sysClr val="window" lastClr="FFFFFF"/>
      </a:lt1>
      <a:dk2>
        <a:srgbClr val="67207C"/>
      </a:dk2>
      <a:lt2>
        <a:srgbClr val="EEECE1"/>
      </a:lt2>
      <a:accent1>
        <a:srgbClr val="00665B"/>
      </a:accent1>
      <a:accent2>
        <a:srgbClr val="33A195"/>
      </a:accent2>
      <a:accent3>
        <a:srgbClr val="76D1C7"/>
      </a:accent3>
      <a:accent4>
        <a:srgbClr val="BFE5E1"/>
      </a:accent4>
      <a:accent5>
        <a:srgbClr val="9141A0"/>
      </a:accent5>
      <a:accent6>
        <a:srgbClr val="BC73CA"/>
      </a:accent6>
      <a:hlink>
        <a:srgbClr val="FFFFFF"/>
      </a:hlink>
      <a:folHlink>
        <a:srgbClr val="BFBFBF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3_Custom Design">
  <a:themeElements>
    <a:clrScheme name="HHS">
      <a:dk1>
        <a:sysClr val="windowText" lastClr="000000"/>
      </a:dk1>
      <a:lt1>
        <a:sysClr val="window" lastClr="FFFFFF"/>
      </a:lt1>
      <a:dk2>
        <a:srgbClr val="67207C"/>
      </a:dk2>
      <a:lt2>
        <a:srgbClr val="EEECE1"/>
      </a:lt2>
      <a:accent1>
        <a:srgbClr val="00665B"/>
      </a:accent1>
      <a:accent2>
        <a:srgbClr val="33A195"/>
      </a:accent2>
      <a:accent3>
        <a:srgbClr val="76D1C7"/>
      </a:accent3>
      <a:accent4>
        <a:srgbClr val="BFE5E1"/>
      </a:accent4>
      <a:accent5>
        <a:srgbClr val="9141A0"/>
      </a:accent5>
      <a:accent6>
        <a:srgbClr val="BC73CA"/>
      </a:accent6>
      <a:hlink>
        <a:srgbClr val="D600FF"/>
      </a:hlink>
      <a:folHlink>
        <a:srgbClr val="6C0081"/>
      </a:folHlink>
    </a:clrScheme>
    <a:fontScheme name="Expo">
      <a:majorFont>
        <a:latin typeface="Calibri"/>
        <a:ea typeface=""/>
        <a:cs typeface=""/>
        <a:font script="Jpan" typeface="ＭＳ ゴシック"/>
        <a:font script="Hans" typeface="宋体"/>
        <a:font script="Hant" typeface="新細明體"/>
      </a:majorFont>
      <a:minorFont>
        <a:latin typeface="Calibri"/>
        <a:ea typeface=""/>
        <a:cs typeface=""/>
        <a:font script="Jpan" typeface="ＭＳ ゴシック"/>
        <a:font script="Hans" typeface="宋体"/>
        <a:font script="Hant" typeface="新細明體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6.xml><?xml version="1.0" encoding="utf-8"?>
<a:theme xmlns:a="http://schemas.openxmlformats.org/drawingml/2006/main" name="11_Custom Design">
  <a:themeElements>
    <a:clrScheme name="HHS">
      <a:dk1>
        <a:sysClr val="windowText" lastClr="000000"/>
      </a:dk1>
      <a:lt1>
        <a:sysClr val="window" lastClr="FFFFFF"/>
      </a:lt1>
      <a:dk2>
        <a:srgbClr val="67207C"/>
      </a:dk2>
      <a:lt2>
        <a:srgbClr val="EEECE1"/>
      </a:lt2>
      <a:accent1>
        <a:srgbClr val="00665B"/>
      </a:accent1>
      <a:accent2>
        <a:srgbClr val="33A195"/>
      </a:accent2>
      <a:accent3>
        <a:srgbClr val="76D1C7"/>
      </a:accent3>
      <a:accent4>
        <a:srgbClr val="BFE5E1"/>
      </a:accent4>
      <a:accent5>
        <a:srgbClr val="9141A0"/>
      </a:accent5>
      <a:accent6>
        <a:srgbClr val="BC73CA"/>
      </a:accent6>
      <a:hlink>
        <a:srgbClr val="D600FF"/>
      </a:hlink>
      <a:folHlink>
        <a:srgbClr val="6C0081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7.xml><?xml version="1.0" encoding="utf-8"?>
<a:theme xmlns:a="http://schemas.openxmlformats.org/drawingml/2006/main" name="21_Custom Design">
  <a:themeElements>
    <a:clrScheme name="HHS">
      <a:dk1>
        <a:sysClr val="windowText" lastClr="000000"/>
      </a:dk1>
      <a:lt1>
        <a:sysClr val="window" lastClr="FFFFFF"/>
      </a:lt1>
      <a:dk2>
        <a:srgbClr val="67207C"/>
      </a:dk2>
      <a:lt2>
        <a:srgbClr val="EEECE1"/>
      </a:lt2>
      <a:accent1>
        <a:srgbClr val="00665B"/>
      </a:accent1>
      <a:accent2>
        <a:srgbClr val="33A195"/>
      </a:accent2>
      <a:accent3>
        <a:srgbClr val="76D1C7"/>
      </a:accent3>
      <a:accent4>
        <a:srgbClr val="BFE5E1"/>
      </a:accent4>
      <a:accent5>
        <a:srgbClr val="9141A0"/>
      </a:accent5>
      <a:accent6>
        <a:srgbClr val="BC73CA"/>
      </a:accent6>
      <a:hlink>
        <a:srgbClr val="D600FF"/>
      </a:hlink>
      <a:folHlink>
        <a:srgbClr val="6C0081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8.xml><?xml version="1.0" encoding="utf-8"?>
<a:theme xmlns:a="http://schemas.openxmlformats.org/drawingml/2006/main" name="27_Custom Design">
  <a:themeElements>
    <a:clrScheme name="HHS">
      <a:dk1>
        <a:sysClr val="windowText" lastClr="000000"/>
      </a:dk1>
      <a:lt1>
        <a:sysClr val="window" lastClr="FFFFFF"/>
      </a:lt1>
      <a:dk2>
        <a:srgbClr val="67207C"/>
      </a:dk2>
      <a:lt2>
        <a:srgbClr val="EEECE1"/>
      </a:lt2>
      <a:accent1>
        <a:srgbClr val="00665B"/>
      </a:accent1>
      <a:accent2>
        <a:srgbClr val="33A195"/>
      </a:accent2>
      <a:accent3>
        <a:srgbClr val="76D1C7"/>
      </a:accent3>
      <a:accent4>
        <a:srgbClr val="BFE5E1"/>
      </a:accent4>
      <a:accent5>
        <a:srgbClr val="9141A0"/>
      </a:accent5>
      <a:accent6>
        <a:srgbClr val="BC73CA"/>
      </a:accent6>
      <a:hlink>
        <a:srgbClr val="D600FF"/>
      </a:hlink>
      <a:folHlink>
        <a:srgbClr val="6C0081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9.xml><?xml version="1.0" encoding="utf-8"?>
<a:theme xmlns:a="http://schemas.openxmlformats.org/drawingml/2006/main" name="44_Custom Design">
  <a:themeElements>
    <a:clrScheme name="HHS">
      <a:dk1>
        <a:sysClr val="windowText" lastClr="000000"/>
      </a:dk1>
      <a:lt1>
        <a:sysClr val="window" lastClr="FFFFFF"/>
      </a:lt1>
      <a:dk2>
        <a:srgbClr val="67207C"/>
      </a:dk2>
      <a:lt2>
        <a:srgbClr val="EEECE1"/>
      </a:lt2>
      <a:accent1>
        <a:srgbClr val="00665B"/>
      </a:accent1>
      <a:accent2>
        <a:srgbClr val="33A195"/>
      </a:accent2>
      <a:accent3>
        <a:srgbClr val="76D1C7"/>
      </a:accent3>
      <a:accent4>
        <a:srgbClr val="BFE5E1"/>
      </a:accent4>
      <a:accent5>
        <a:srgbClr val="9141A0"/>
      </a:accent5>
      <a:accent6>
        <a:srgbClr val="BC73CA"/>
      </a:accent6>
      <a:hlink>
        <a:srgbClr val="D600FF"/>
      </a:hlink>
      <a:folHlink>
        <a:srgbClr val="6C0081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201</TotalTime>
  <Words>244</Words>
  <Application>Microsoft Office PowerPoint</Application>
  <PresentationFormat>On-screen Show (4:3)</PresentationFormat>
  <Paragraphs>52</Paragraphs>
  <Slides>10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9</vt:i4>
      </vt:variant>
      <vt:variant>
        <vt:lpstr>Slide Titles</vt:lpstr>
      </vt:variant>
      <vt:variant>
        <vt:i4>10</vt:i4>
      </vt:variant>
    </vt:vector>
  </HeadingPairs>
  <TitlesOfParts>
    <vt:vector size="19" baseType="lpstr">
      <vt:lpstr>hhs_master_slide_deck_5.11.16</vt:lpstr>
      <vt:lpstr>2_HHS-presentation</vt:lpstr>
      <vt:lpstr>Custom Design</vt:lpstr>
      <vt:lpstr>1_Custom Design</vt:lpstr>
      <vt:lpstr>3_Custom Design</vt:lpstr>
      <vt:lpstr>11_Custom Design</vt:lpstr>
      <vt:lpstr>21_Custom Design</vt:lpstr>
      <vt:lpstr>27_Custom Design</vt:lpstr>
      <vt:lpstr>44_Custom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Troy Elizares</dc:creator>
  <cp:lastModifiedBy>Troy Elizares</cp:lastModifiedBy>
  <cp:revision>32</cp:revision>
  <dcterms:created xsi:type="dcterms:W3CDTF">2016-05-26T20:03:05Z</dcterms:created>
  <dcterms:modified xsi:type="dcterms:W3CDTF">2016-07-28T18:33:14Z</dcterms:modified>
</cp:coreProperties>
</file>